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828" r:id="rId5"/>
  </p:sldMasterIdLst>
  <p:notesMasterIdLst>
    <p:notesMasterId r:id="rId60"/>
  </p:notesMasterIdLst>
  <p:sldIdLst>
    <p:sldId id="256" r:id="rId6"/>
    <p:sldId id="353" r:id="rId7"/>
    <p:sldId id="312" r:id="rId8"/>
    <p:sldId id="317" r:id="rId9"/>
    <p:sldId id="314" r:id="rId10"/>
    <p:sldId id="339" r:id="rId11"/>
    <p:sldId id="341" r:id="rId12"/>
    <p:sldId id="343" r:id="rId13"/>
    <p:sldId id="344" r:id="rId14"/>
    <p:sldId id="345" r:id="rId15"/>
    <p:sldId id="279" r:id="rId16"/>
    <p:sldId id="280" r:id="rId17"/>
    <p:sldId id="262" r:id="rId18"/>
    <p:sldId id="270" r:id="rId19"/>
    <p:sldId id="271" r:id="rId20"/>
    <p:sldId id="273" r:id="rId21"/>
    <p:sldId id="272" r:id="rId22"/>
    <p:sldId id="267" r:id="rId23"/>
    <p:sldId id="269" r:id="rId24"/>
    <p:sldId id="257" r:id="rId25"/>
    <p:sldId id="258" r:id="rId26"/>
    <p:sldId id="274" r:id="rId27"/>
    <p:sldId id="298" r:id="rId28"/>
    <p:sldId id="299" r:id="rId29"/>
    <p:sldId id="308" r:id="rId30"/>
    <p:sldId id="302" r:id="rId31"/>
    <p:sldId id="304" r:id="rId32"/>
    <p:sldId id="303" r:id="rId33"/>
    <p:sldId id="305" r:id="rId34"/>
    <p:sldId id="306" r:id="rId35"/>
    <p:sldId id="322" r:id="rId36"/>
    <p:sldId id="323" r:id="rId37"/>
    <p:sldId id="325" r:id="rId38"/>
    <p:sldId id="324" r:id="rId39"/>
    <p:sldId id="320" r:id="rId40"/>
    <p:sldId id="301" r:id="rId41"/>
    <p:sldId id="282" r:id="rId42"/>
    <p:sldId id="354" r:id="rId43"/>
    <p:sldId id="346" r:id="rId44"/>
    <p:sldId id="348" r:id="rId45"/>
    <p:sldId id="309" r:id="rId46"/>
    <p:sldId id="349" r:id="rId47"/>
    <p:sldId id="310" r:id="rId48"/>
    <p:sldId id="350" r:id="rId49"/>
    <p:sldId id="286" r:id="rId50"/>
    <p:sldId id="334" r:id="rId51"/>
    <p:sldId id="287" r:id="rId52"/>
    <p:sldId id="289" r:id="rId53"/>
    <p:sldId id="293" r:id="rId54"/>
    <p:sldId id="292" r:id="rId55"/>
    <p:sldId id="321" r:id="rId56"/>
    <p:sldId id="351" r:id="rId57"/>
    <p:sldId id="352" r:id="rId58"/>
    <p:sldId id="335" r:id="rId5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5" d="100"/>
          <a:sy n="115" d="100"/>
        </p:scale>
        <p:origin x="216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svg"/><Relationship Id="rId1" Type="http://schemas.openxmlformats.org/officeDocument/2006/relationships/image" Target="../media/image29.png"/><Relationship Id="rId6" Type="http://schemas.openxmlformats.org/officeDocument/2006/relationships/image" Target="../media/image38.svg"/><Relationship Id="rId5" Type="http://schemas.openxmlformats.org/officeDocument/2006/relationships/image" Target="../media/image31.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svg"/><Relationship Id="rId1" Type="http://schemas.openxmlformats.org/officeDocument/2006/relationships/image" Target="../media/image29.png"/><Relationship Id="rId6" Type="http://schemas.openxmlformats.org/officeDocument/2006/relationships/image" Target="../media/image38.svg"/><Relationship Id="rId5" Type="http://schemas.openxmlformats.org/officeDocument/2006/relationships/image" Target="../media/image31.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BF672-AECD-430A-BAEE-B3BC999CB1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E2551D-9BD2-4C40-9C90-C46D121B8867}">
      <dgm:prSet/>
      <dgm:spPr/>
      <dgm:t>
        <a:bodyPr/>
        <a:lstStyle/>
        <a:p>
          <a:r>
            <a:rPr lang="en-US" dirty="0"/>
            <a:t>Dress for the flight in comfortable, loose and warm clothes</a:t>
          </a:r>
          <a:r>
            <a:rPr lang="fi-FI" dirty="0"/>
            <a:t>.</a:t>
          </a:r>
          <a:endParaRPr lang="en-US" dirty="0"/>
        </a:p>
      </dgm:t>
    </dgm:pt>
    <dgm:pt modelId="{B49AE060-85ED-47D9-A28A-3FE5F56EC09F}" type="parTrans" cxnId="{4FB797E8-0419-4CBC-AAF6-94E103D6FBCC}">
      <dgm:prSet/>
      <dgm:spPr/>
      <dgm:t>
        <a:bodyPr/>
        <a:lstStyle/>
        <a:p>
          <a:endParaRPr lang="en-US"/>
        </a:p>
      </dgm:t>
    </dgm:pt>
    <dgm:pt modelId="{B3D1BDA5-9EDF-4EFF-BDB0-E7577CB9EC96}" type="sibTrans" cxnId="{4FB797E8-0419-4CBC-AAF6-94E103D6FBCC}">
      <dgm:prSet/>
      <dgm:spPr/>
      <dgm:t>
        <a:bodyPr/>
        <a:lstStyle/>
        <a:p>
          <a:endParaRPr lang="en-US"/>
        </a:p>
      </dgm:t>
    </dgm:pt>
    <dgm:pt modelId="{35694EA0-E647-40F5-836E-3C976203C9EB}">
      <dgm:prSet/>
      <dgm:spPr/>
      <dgm:t>
        <a:bodyPr/>
        <a:lstStyle/>
        <a:p>
          <a:r>
            <a:rPr lang="en-US" dirty="0"/>
            <a:t>Flying socks prevent swelling and possible venous blood clots.</a:t>
          </a:r>
        </a:p>
      </dgm:t>
    </dgm:pt>
    <dgm:pt modelId="{4B4C8198-53CF-4742-A91A-133CA880D9F1}" type="parTrans" cxnId="{42D99035-ED0B-465C-9868-B76A45C4CB38}">
      <dgm:prSet/>
      <dgm:spPr/>
      <dgm:t>
        <a:bodyPr/>
        <a:lstStyle/>
        <a:p>
          <a:endParaRPr lang="en-US"/>
        </a:p>
      </dgm:t>
    </dgm:pt>
    <dgm:pt modelId="{CC332C05-A4B8-407B-9A78-A075EB227BC4}" type="sibTrans" cxnId="{42D99035-ED0B-465C-9868-B76A45C4CB38}">
      <dgm:prSet/>
      <dgm:spPr/>
      <dgm:t>
        <a:bodyPr/>
        <a:lstStyle/>
        <a:p>
          <a:endParaRPr lang="en-US"/>
        </a:p>
      </dgm:t>
    </dgm:pt>
    <dgm:pt modelId="{6323272F-B9E9-4A54-95BC-193C2A55E8CA}">
      <dgm:prSet/>
      <dgm:spPr/>
      <dgm:t>
        <a:bodyPr/>
        <a:lstStyle/>
        <a:p>
          <a:r>
            <a:rPr lang="en-US" dirty="0"/>
            <a:t>Eat lightly</a:t>
          </a:r>
        </a:p>
      </dgm:t>
    </dgm:pt>
    <dgm:pt modelId="{0A0D31AB-3D99-4035-BBE4-4CAEFBE0148A}" type="parTrans" cxnId="{CF495EF4-F8F2-4401-A3A9-1EE19592FBBE}">
      <dgm:prSet/>
      <dgm:spPr/>
      <dgm:t>
        <a:bodyPr/>
        <a:lstStyle/>
        <a:p>
          <a:endParaRPr lang="en-US"/>
        </a:p>
      </dgm:t>
    </dgm:pt>
    <dgm:pt modelId="{C3E7AC35-65E5-4F06-B247-AC8DD82F5932}" type="sibTrans" cxnId="{CF495EF4-F8F2-4401-A3A9-1EE19592FBBE}">
      <dgm:prSet/>
      <dgm:spPr/>
      <dgm:t>
        <a:bodyPr/>
        <a:lstStyle/>
        <a:p>
          <a:endParaRPr lang="en-US"/>
        </a:p>
      </dgm:t>
    </dgm:pt>
    <dgm:pt modelId="{FB3445E4-B56D-4745-81BA-ADBD89E60656}" type="pres">
      <dgm:prSet presAssocID="{719BF672-AECD-430A-BAEE-B3BC999CB162}" presName="root" presStyleCnt="0">
        <dgm:presLayoutVars>
          <dgm:dir/>
          <dgm:resizeHandles val="exact"/>
        </dgm:presLayoutVars>
      </dgm:prSet>
      <dgm:spPr/>
      <dgm:t>
        <a:bodyPr/>
        <a:lstStyle/>
        <a:p>
          <a:endParaRPr lang="fi-FI"/>
        </a:p>
      </dgm:t>
    </dgm:pt>
    <dgm:pt modelId="{B2F5444A-3430-4F81-8131-CCD16C272E08}" type="pres">
      <dgm:prSet presAssocID="{94E2551D-9BD2-4C40-9C90-C46D121B8867}" presName="compNode" presStyleCnt="0"/>
      <dgm:spPr/>
    </dgm:pt>
    <dgm:pt modelId="{7E5FC80E-4C6A-4357-A632-7CF02FC2928B}" type="pres">
      <dgm:prSet presAssocID="{94E2551D-9BD2-4C40-9C90-C46D121B8867}" presName="bgRect" presStyleLbl="bgShp" presStyleIdx="0" presStyleCnt="3"/>
      <dgm:spPr/>
    </dgm:pt>
    <dgm:pt modelId="{9CE72700-8AA6-4BA1-A571-38D56FEF6A67}" type="pres">
      <dgm:prSet presAssocID="{94E2551D-9BD2-4C40-9C90-C46D121B88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fi-FI"/>
        </a:p>
      </dgm:t>
      <dgm:extLst>
        <a:ext uri="{E40237B7-FDA0-4F09-8148-C483321AD2D9}">
          <dgm14:cNvPr xmlns:dgm14="http://schemas.microsoft.com/office/drawing/2010/diagram" id="0" name="" descr="Munuaiset"/>
        </a:ext>
      </dgm:extLst>
    </dgm:pt>
    <dgm:pt modelId="{A6D0335A-74E4-4877-9E58-1DFEAA39AF2D}" type="pres">
      <dgm:prSet presAssocID="{94E2551D-9BD2-4C40-9C90-C46D121B8867}" presName="spaceRect" presStyleCnt="0"/>
      <dgm:spPr/>
    </dgm:pt>
    <dgm:pt modelId="{61524274-E4E1-4EEB-9E52-EBBE67B45C26}" type="pres">
      <dgm:prSet presAssocID="{94E2551D-9BD2-4C40-9C90-C46D121B8867}" presName="parTx" presStyleLbl="revTx" presStyleIdx="0" presStyleCnt="3">
        <dgm:presLayoutVars>
          <dgm:chMax val="0"/>
          <dgm:chPref val="0"/>
        </dgm:presLayoutVars>
      </dgm:prSet>
      <dgm:spPr/>
      <dgm:t>
        <a:bodyPr/>
        <a:lstStyle/>
        <a:p>
          <a:endParaRPr lang="fi-FI"/>
        </a:p>
      </dgm:t>
    </dgm:pt>
    <dgm:pt modelId="{700EE4DA-FA7A-4571-AC5D-BC7B7F4E273B}" type="pres">
      <dgm:prSet presAssocID="{B3D1BDA5-9EDF-4EFF-BDB0-E7577CB9EC96}" presName="sibTrans" presStyleCnt="0"/>
      <dgm:spPr/>
    </dgm:pt>
    <dgm:pt modelId="{1D8EFB26-0436-4B69-876B-8C718C4B0296}" type="pres">
      <dgm:prSet presAssocID="{35694EA0-E647-40F5-836E-3C976203C9EB}" presName="compNode" presStyleCnt="0"/>
      <dgm:spPr/>
    </dgm:pt>
    <dgm:pt modelId="{209BB426-C53F-412F-833E-480A9B8192DA}" type="pres">
      <dgm:prSet presAssocID="{35694EA0-E647-40F5-836E-3C976203C9EB}" presName="bgRect" presStyleLbl="bgShp" presStyleIdx="1" presStyleCnt="3"/>
      <dgm:spPr/>
    </dgm:pt>
    <dgm:pt modelId="{5749A7BA-5284-4CC8-9A0D-97D949E29527}" type="pres">
      <dgm:prSet presAssocID="{35694EA0-E647-40F5-836E-3C976203C9EB}"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fi-FI"/>
        </a:p>
      </dgm:t>
      <dgm:extLst>
        <a:ext uri="{E40237B7-FDA0-4F09-8148-C483321AD2D9}">
          <dgm14:cNvPr xmlns:dgm14="http://schemas.microsoft.com/office/drawing/2010/diagram" id="0" name="" descr="Stetoskooppi"/>
        </a:ext>
      </dgm:extLst>
    </dgm:pt>
    <dgm:pt modelId="{2D1A04C6-7BF7-4A37-BCEE-53CEFC50D17B}" type="pres">
      <dgm:prSet presAssocID="{35694EA0-E647-40F5-836E-3C976203C9EB}" presName="spaceRect" presStyleCnt="0"/>
      <dgm:spPr/>
    </dgm:pt>
    <dgm:pt modelId="{85BF9E59-2996-4B04-8D01-AF153D4945F8}" type="pres">
      <dgm:prSet presAssocID="{35694EA0-E647-40F5-836E-3C976203C9EB}" presName="parTx" presStyleLbl="revTx" presStyleIdx="1" presStyleCnt="3">
        <dgm:presLayoutVars>
          <dgm:chMax val="0"/>
          <dgm:chPref val="0"/>
        </dgm:presLayoutVars>
      </dgm:prSet>
      <dgm:spPr/>
      <dgm:t>
        <a:bodyPr/>
        <a:lstStyle/>
        <a:p>
          <a:endParaRPr lang="fi-FI"/>
        </a:p>
      </dgm:t>
    </dgm:pt>
    <dgm:pt modelId="{0D9B024E-49E3-427F-8AB3-7FA92E7B9046}" type="pres">
      <dgm:prSet presAssocID="{CC332C05-A4B8-407B-9A78-A075EB227BC4}" presName="sibTrans" presStyleCnt="0"/>
      <dgm:spPr/>
    </dgm:pt>
    <dgm:pt modelId="{BB447D9E-B147-4DBB-BEC8-5C748C1F57FD}" type="pres">
      <dgm:prSet presAssocID="{6323272F-B9E9-4A54-95BC-193C2A55E8CA}" presName="compNode" presStyleCnt="0"/>
      <dgm:spPr/>
    </dgm:pt>
    <dgm:pt modelId="{7304030B-37A0-4207-9342-B178826909A6}" type="pres">
      <dgm:prSet presAssocID="{6323272F-B9E9-4A54-95BC-193C2A55E8CA}" presName="bgRect" presStyleLbl="bgShp" presStyleIdx="2" presStyleCnt="3"/>
      <dgm:spPr/>
    </dgm:pt>
    <dgm:pt modelId="{ABA120C2-93A6-4E33-BDB0-DB4A075664AC}" type="pres">
      <dgm:prSet presAssocID="{6323272F-B9E9-4A54-95BC-193C2A55E8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fi-FI"/>
        </a:p>
      </dgm:t>
      <dgm:extLst>
        <a:ext uri="{E40237B7-FDA0-4F09-8148-C483321AD2D9}">
          <dgm14:cNvPr xmlns:dgm14="http://schemas.microsoft.com/office/drawing/2010/diagram" id="0" name="" descr="Fork and knife"/>
        </a:ext>
      </dgm:extLst>
    </dgm:pt>
    <dgm:pt modelId="{0CA839E6-9E1A-4F8B-8BD9-4E288B6AC2D2}" type="pres">
      <dgm:prSet presAssocID="{6323272F-B9E9-4A54-95BC-193C2A55E8CA}" presName="spaceRect" presStyleCnt="0"/>
      <dgm:spPr/>
    </dgm:pt>
    <dgm:pt modelId="{3FB2C3DB-78F0-4EB4-B239-DEFA970B8749}" type="pres">
      <dgm:prSet presAssocID="{6323272F-B9E9-4A54-95BC-193C2A55E8CA}" presName="parTx" presStyleLbl="revTx" presStyleIdx="2" presStyleCnt="3">
        <dgm:presLayoutVars>
          <dgm:chMax val="0"/>
          <dgm:chPref val="0"/>
        </dgm:presLayoutVars>
      </dgm:prSet>
      <dgm:spPr/>
      <dgm:t>
        <a:bodyPr/>
        <a:lstStyle/>
        <a:p>
          <a:endParaRPr lang="fi-FI"/>
        </a:p>
      </dgm:t>
    </dgm:pt>
  </dgm:ptLst>
  <dgm:cxnLst>
    <dgm:cxn modelId="{361169EC-B09B-438A-92AB-F98174AECEF0}" type="presOf" srcId="{35694EA0-E647-40F5-836E-3C976203C9EB}" destId="{85BF9E59-2996-4B04-8D01-AF153D4945F8}" srcOrd="0" destOrd="0" presId="urn:microsoft.com/office/officeart/2018/2/layout/IconVerticalSolidList"/>
    <dgm:cxn modelId="{42D99035-ED0B-465C-9868-B76A45C4CB38}" srcId="{719BF672-AECD-430A-BAEE-B3BC999CB162}" destId="{35694EA0-E647-40F5-836E-3C976203C9EB}" srcOrd="1" destOrd="0" parTransId="{4B4C8198-53CF-4742-A91A-133CA880D9F1}" sibTransId="{CC332C05-A4B8-407B-9A78-A075EB227BC4}"/>
    <dgm:cxn modelId="{CF495EF4-F8F2-4401-A3A9-1EE19592FBBE}" srcId="{719BF672-AECD-430A-BAEE-B3BC999CB162}" destId="{6323272F-B9E9-4A54-95BC-193C2A55E8CA}" srcOrd="2" destOrd="0" parTransId="{0A0D31AB-3D99-4035-BBE4-4CAEFBE0148A}" sibTransId="{C3E7AC35-65E5-4F06-B247-AC8DD82F5932}"/>
    <dgm:cxn modelId="{4FB797E8-0419-4CBC-AAF6-94E103D6FBCC}" srcId="{719BF672-AECD-430A-BAEE-B3BC999CB162}" destId="{94E2551D-9BD2-4C40-9C90-C46D121B8867}" srcOrd="0" destOrd="0" parTransId="{B49AE060-85ED-47D9-A28A-3FE5F56EC09F}" sibTransId="{B3D1BDA5-9EDF-4EFF-BDB0-E7577CB9EC96}"/>
    <dgm:cxn modelId="{B49603E7-45BC-4723-99FD-71E11E91B9D4}" type="presOf" srcId="{94E2551D-9BD2-4C40-9C90-C46D121B8867}" destId="{61524274-E4E1-4EEB-9E52-EBBE67B45C26}" srcOrd="0" destOrd="0" presId="urn:microsoft.com/office/officeart/2018/2/layout/IconVerticalSolidList"/>
    <dgm:cxn modelId="{C2C81389-1E9D-47F4-9FC1-2F8B34745B06}" type="presOf" srcId="{719BF672-AECD-430A-BAEE-B3BC999CB162}" destId="{FB3445E4-B56D-4745-81BA-ADBD89E60656}" srcOrd="0" destOrd="0" presId="urn:microsoft.com/office/officeart/2018/2/layout/IconVerticalSolidList"/>
    <dgm:cxn modelId="{3F2E80E6-47C5-447E-8675-D53DB9DF61A8}" type="presOf" srcId="{6323272F-B9E9-4A54-95BC-193C2A55E8CA}" destId="{3FB2C3DB-78F0-4EB4-B239-DEFA970B8749}" srcOrd="0" destOrd="0" presId="urn:microsoft.com/office/officeart/2018/2/layout/IconVerticalSolidList"/>
    <dgm:cxn modelId="{6F05AD48-2F5C-42AE-876D-D97B2279DC31}" type="presParOf" srcId="{FB3445E4-B56D-4745-81BA-ADBD89E60656}" destId="{B2F5444A-3430-4F81-8131-CCD16C272E08}" srcOrd="0" destOrd="0" presId="urn:microsoft.com/office/officeart/2018/2/layout/IconVerticalSolidList"/>
    <dgm:cxn modelId="{36F1D946-1DBD-4053-A0B4-47B0EAD6BD29}" type="presParOf" srcId="{B2F5444A-3430-4F81-8131-CCD16C272E08}" destId="{7E5FC80E-4C6A-4357-A632-7CF02FC2928B}" srcOrd="0" destOrd="0" presId="urn:microsoft.com/office/officeart/2018/2/layout/IconVerticalSolidList"/>
    <dgm:cxn modelId="{6FFA24A4-F8EB-4AA8-A45C-34294C3858A8}" type="presParOf" srcId="{B2F5444A-3430-4F81-8131-CCD16C272E08}" destId="{9CE72700-8AA6-4BA1-A571-38D56FEF6A67}" srcOrd="1" destOrd="0" presId="urn:microsoft.com/office/officeart/2018/2/layout/IconVerticalSolidList"/>
    <dgm:cxn modelId="{564236AC-9BA4-470B-8E46-E115B8C9BD55}" type="presParOf" srcId="{B2F5444A-3430-4F81-8131-CCD16C272E08}" destId="{A6D0335A-74E4-4877-9E58-1DFEAA39AF2D}" srcOrd="2" destOrd="0" presId="urn:microsoft.com/office/officeart/2018/2/layout/IconVerticalSolidList"/>
    <dgm:cxn modelId="{CFD7564D-DB8A-44D8-9185-126930C17F97}" type="presParOf" srcId="{B2F5444A-3430-4F81-8131-CCD16C272E08}" destId="{61524274-E4E1-4EEB-9E52-EBBE67B45C26}" srcOrd="3" destOrd="0" presId="urn:microsoft.com/office/officeart/2018/2/layout/IconVerticalSolidList"/>
    <dgm:cxn modelId="{747C2893-D73F-4C98-8DCC-43CAB83ABA92}" type="presParOf" srcId="{FB3445E4-B56D-4745-81BA-ADBD89E60656}" destId="{700EE4DA-FA7A-4571-AC5D-BC7B7F4E273B}" srcOrd="1" destOrd="0" presId="urn:microsoft.com/office/officeart/2018/2/layout/IconVerticalSolidList"/>
    <dgm:cxn modelId="{611BFD25-FA0C-4FC3-A4B7-6FBF6B8A5B47}" type="presParOf" srcId="{FB3445E4-B56D-4745-81BA-ADBD89E60656}" destId="{1D8EFB26-0436-4B69-876B-8C718C4B0296}" srcOrd="2" destOrd="0" presId="urn:microsoft.com/office/officeart/2018/2/layout/IconVerticalSolidList"/>
    <dgm:cxn modelId="{32063F92-ED0C-44C8-BA54-641AF5DB3F1D}" type="presParOf" srcId="{1D8EFB26-0436-4B69-876B-8C718C4B0296}" destId="{209BB426-C53F-412F-833E-480A9B8192DA}" srcOrd="0" destOrd="0" presId="urn:microsoft.com/office/officeart/2018/2/layout/IconVerticalSolidList"/>
    <dgm:cxn modelId="{D9F4D9CC-45AB-4FEB-9F5E-8C01920FDFB7}" type="presParOf" srcId="{1D8EFB26-0436-4B69-876B-8C718C4B0296}" destId="{5749A7BA-5284-4CC8-9A0D-97D949E29527}" srcOrd="1" destOrd="0" presId="urn:microsoft.com/office/officeart/2018/2/layout/IconVerticalSolidList"/>
    <dgm:cxn modelId="{53F623C3-2EFC-4B79-91EA-7536AA921879}" type="presParOf" srcId="{1D8EFB26-0436-4B69-876B-8C718C4B0296}" destId="{2D1A04C6-7BF7-4A37-BCEE-53CEFC50D17B}" srcOrd="2" destOrd="0" presId="urn:microsoft.com/office/officeart/2018/2/layout/IconVerticalSolidList"/>
    <dgm:cxn modelId="{AF401EE5-792B-465A-BB85-68D6121F822D}" type="presParOf" srcId="{1D8EFB26-0436-4B69-876B-8C718C4B0296}" destId="{85BF9E59-2996-4B04-8D01-AF153D4945F8}" srcOrd="3" destOrd="0" presId="urn:microsoft.com/office/officeart/2018/2/layout/IconVerticalSolidList"/>
    <dgm:cxn modelId="{11D212AB-A0D0-4CBC-BF93-04872A7FEBBA}" type="presParOf" srcId="{FB3445E4-B56D-4745-81BA-ADBD89E60656}" destId="{0D9B024E-49E3-427F-8AB3-7FA92E7B9046}" srcOrd="3" destOrd="0" presId="urn:microsoft.com/office/officeart/2018/2/layout/IconVerticalSolidList"/>
    <dgm:cxn modelId="{67ABA3AA-A8BC-4B1C-A12B-9985A06F5B58}" type="presParOf" srcId="{FB3445E4-B56D-4745-81BA-ADBD89E60656}" destId="{BB447D9E-B147-4DBB-BEC8-5C748C1F57FD}" srcOrd="4" destOrd="0" presId="urn:microsoft.com/office/officeart/2018/2/layout/IconVerticalSolidList"/>
    <dgm:cxn modelId="{FBAAECC6-AF5B-4BCB-AA0E-E9ECDBFF03CC}" type="presParOf" srcId="{BB447D9E-B147-4DBB-BEC8-5C748C1F57FD}" destId="{7304030B-37A0-4207-9342-B178826909A6}" srcOrd="0" destOrd="0" presId="urn:microsoft.com/office/officeart/2018/2/layout/IconVerticalSolidList"/>
    <dgm:cxn modelId="{D31C4127-3CE3-4186-847A-286338F8EF30}" type="presParOf" srcId="{BB447D9E-B147-4DBB-BEC8-5C748C1F57FD}" destId="{ABA120C2-93A6-4E33-BDB0-DB4A075664AC}" srcOrd="1" destOrd="0" presId="urn:microsoft.com/office/officeart/2018/2/layout/IconVerticalSolidList"/>
    <dgm:cxn modelId="{D75AC6DD-A42F-48D3-B023-99FA660C7403}" type="presParOf" srcId="{BB447D9E-B147-4DBB-BEC8-5C748C1F57FD}" destId="{0CA839E6-9E1A-4F8B-8BD9-4E288B6AC2D2}" srcOrd="2" destOrd="0" presId="urn:microsoft.com/office/officeart/2018/2/layout/IconVerticalSolidList"/>
    <dgm:cxn modelId="{2634A180-43CE-4AD7-99CF-481148CAD999}" type="presParOf" srcId="{BB447D9E-B147-4DBB-BEC8-5C748C1F57FD}" destId="{3FB2C3DB-78F0-4EB4-B239-DEFA970B87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854F36-F1B7-49ED-8D84-7A70BCCB066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D2D9096-8D85-4D69-AA5B-F4A634F7C4FD}">
      <dgm:prSet/>
      <dgm:spPr/>
      <dgm:t>
        <a:bodyPr/>
        <a:lstStyle/>
        <a:p>
          <a:pPr>
            <a:lnSpc>
              <a:spcPct val="100000"/>
            </a:lnSpc>
          </a:pPr>
          <a:r>
            <a:rPr lang="fi-FI" dirty="0"/>
            <a:t>https://www.kanta.fi/en/abroad</a:t>
          </a:r>
          <a:endParaRPr lang="en-US" dirty="0"/>
        </a:p>
      </dgm:t>
    </dgm:pt>
    <dgm:pt modelId="{10943901-7E91-4FEC-B884-3C1FEB479FF2}" type="parTrans" cxnId="{29541913-77EE-4F09-98D6-3175CE4FFDFE}">
      <dgm:prSet/>
      <dgm:spPr/>
      <dgm:t>
        <a:bodyPr/>
        <a:lstStyle/>
        <a:p>
          <a:endParaRPr lang="en-US"/>
        </a:p>
      </dgm:t>
    </dgm:pt>
    <dgm:pt modelId="{0DF37FBA-CF3E-44B7-B9B7-9DC150D9797A}" type="sibTrans" cxnId="{29541913-77EE-4F09-98D6-3175CE4FFDFE}">
      <dgm:prSet/>
      <dgm:spPr/>
      <dgm:t>
        <a:bodyPr/>
        <a:lstStyle/>
        <a:p>
          <a:endParaRPr lang="en-US"/>
        </a:p>
      </dgm:t>
    </dgm:pt>
    <dgm:pt modelId="{1091E821-1BE8-46C9-8DF4-3D4AD5D6177A}">
      <dgm:prSet/>
      <dgm:spPr/>
      <dgm:t>
        <a:bodyPr/>
        <a:lstStyle/>
        <a:p>
          <a:pPr>
            <a:lnSpc>
              <a:spcPct val="100000"/>
            </a:lnSpc>
            <a:defRPr b="1"/>
          </a:pPr>
          <a:r>
            <a:rPr lang="en-US" dirty="0"/>
            <a:t>Bring your prescription receipts with you on your trip. If necessary, you can use them to prove to customs that you are entitled to carry your personal medicines with you.</a:t>
          </a:r>
        </a:p>
      </dgm:t>
    </dgm:pt>
    <dgm:pt modelId="{833F3582-F9FC-4FDA-844E-FE4DF76E4F86}" type="parTrans" cxnId="{F13FAC48-B769-405C-93C3-70F381844904}">
      <dgm:prSet/>
      <dgm:spPr/>
      <dgm:t>
        <a:bodyPr/>
        <a:lstStyle/>
        <a:p>
          <a:endParaRPr lang="en-US"/>
        </a:p>
      </dgm:t>
    </dgm:pt>
    <dgm:pt modelId="{29F50393-E4BF-47F9-977C-EF57809C2CFE}" type="sibTrans" cxnId="{F13FAC48-B769-405C-93C3-70F381844904}">
      <dgm:prSet/>
      <dgm:spPr/>
      <dgm:t>
        <a:bodyPr/>
        <a:lstStyle/>
        <a:p>
          <a:endParaRPr lang="en-US"/>
        </a:p>
      </dgm:t>
    </dgm:pt>
    <dgm:pt modelId="{5A383C36-120E-4E8A-AC5E-165C0923356B}">
      <dgm:prSet/>
      <dgm:spPr/>
      <dgm:t>
        <a:bodyPr/>
        <a:lstStyle/>
        <a:p>
          <a:pPr>
            <a:lnSpc>
              <a:spcPct val="100000"/>
            </a:lnSpc>
            <a:defRPr b="1"/>
          </a:pPr>
          <a:r>
            <a:rPr lang="en-US" dirty="0"/>
            <a:t>Take one of the following with you on your trip:</a:t>
          </a:r>
        </a:p>
      </dgm:t>
    </dgm:pt>
    <dgm:pt modelId="{D10C1421-D862-4B8F-80F5-004FD62435E7}" type="parTrans" cxnId="{6D2DB83E-4EAE-4286-AB1E-B67BDBF6877F}">
      <dgm:prSet/>
      <dgm:spPr/>
      <dgm:t>
        <a:bodyPr/>
        <a:lstStyle/>
        <a:p>
          <a:endParaRPr lang="en-US"/>
        </a:p>
      </dgm:t>
    </dgm:pt>
    <dgm:pt modelId="{2CC62013-2571-4BA7-B76C-A0D4F3757261}" type="sibTrans" cxnId="{6D2DB83E-4EAE-4286-AB1E-B67BDBF6877F}">
      <dgm:prSet/>
      <dgm:spPr/>
      <dgm:t>
        <a:bodyPr/>
        <a:lstStyle/>
        <a:p>
          <a:endParaRPr lang="en-US"/>
        </a:p>
      </dgm:t>
    </dgm:pt>
    <dgm:pt modelId="{C1A0D2B1-5D5D-4E4E-94B6-9CF064554A4B}">
      <dgm:prSet/>
      <dgm:spPr/>
      <dgm:t>
        <a:bodyPr/>
        <a:lstStyle/>
        <a:p>
          <a:pPr>
            <a:lnSpc>
              <a:spcPct val="100000"/>
            </a:lnSpc>
          </a:pPr>
          <a:r>
            <a:rPr lang="en-US" dirty="0"/>
            <a:t>a summary of your prescriptions in your mother tongue, which you can request from your pharmacy or health service, or print yourself from </a:t>
          </a:r>
          <a:r>
            <a:rPr lang="fi-FI" dirty="0"/>
            <a:t>https://www.kanta.fi/en/abroad</a:t>
          </a:r>
          <a:r>
            <a:rPr lang="en-US" dirty="0"/>
            <a:t> (select "Print summary").
a signed English-language summary printout of the prescription, called a "copy of the prescription", obtained from the pharmacy or prescriber. This can be printed for medicines purchased from a pharmacy.
Patient instructions printed out by the prescriber. It lists all the medicines prescribed for you at the same time.</a:t>
          </a:r>
        </a:p>
      </dgm:t>
    </dgm:pt>
    <dgm:pt modelId="{6EF58B72-9BF1-4DBE-93DA-EDA3679FBE52}" type="parTrans" cxnId="{254FB21E-CAEE-439F-A47A-01D97B4F1A5E}">
      <dgm:prSet/>
      <dgm:spPr/>
      <dgm:t>
        <a:bodyPr/>
        <a:lstStyle/>
        <a:p>
          <a:endParaRPr lang="en-US"/>
        </a:p>
      </dgm:t>
    </dgm:pt>
    <dgm:pt modelId="{1655F017-77B7-4A90-B584-D148B1AEEE08}" type="sibTrans" cxnId="{254FB21E-CAEE-439F-A47A-01D97B4F1A5E}">
      <dgm:prSet/>
      <dgm:spPr/>
      <dgm:t>
        <a:bodyPr/>
        <a:lstStyle/>
        <a:p>
          <a:endParaRPr lang="en-US"/>
        </a:p>
      </dgm:t>
    </dgm:pt>
    <dgm:pt modelId="{91AA9EB6-0100-449F-85D3-D8A734EBEAC4}" type="pres">
      <dgm:prSet presAssocID="{92854F36-F1B7-49ED-8D84-7A70BCCB066F}" presName="linear" presStyleCnt="0">
        <dgm:presLayoutVars>
          <dgm:animLvl val="lvl"/>
          <dgm:resizeHandles val="exact"/>
        </dgm:presLayoutVars>
      </dgm:prSet>
      <dgm:spPr/>
      <dgm:t>
        <a:bodyPr/>
        <a:lstStyle/>
        <a:p>
          <a:endParaRPr lang="fi-FI"/>
        </a:p>
      </dgm:t>
    </dgm:pt>
    <dgm:pt modelId="{A1F700AA-A43B-47E5-B168-B59DA14B4099}" type="pres">
      <dgm:prSet presAssocID="{2D2D9096-8D85-4D69-AA5B-F4A634F7C4FD}" presName="parentText" presStyleLbl="node1" presStyleIdx="0" presStyleCnt="3">
        <dgm:presLayoutVars>
          <dgm:chMax val="0"/>
          <dgm:bulletEnabled val="1"/>
        </dgm:presLayoutVars>
      </dgm:prSet>
      <dgm:spPr/>
      <dgm:t>
        <a:bodyPr/>
        <a:lstStyle/>
        <a:p>
          <a:endParaRPr lang="fi-FI"/>
        </a:p>
      </dgm:t>
    </dgm:pt>
    <dgm:pt modelId="{B088ABFB-ED4B-40FF-BC49-F58DBE784DBB}" type="pres">
      <dgm:prSet presAssocID="{0DF37FBA-CF3E-44B7-B9B7-9DC150D9797A}" presName="spacer" presStyleCnt="0"/>
      <dgm:spPr/>
    </dgm:pt>
    <dgm:pt modelId="{218CB8BB-5F7E-4FB5-B732-8B277A9384E4}" type="pres">
      <dgm:prSet presAssocID="{1091E821-1BE8-46C9-8DF4-3D4AD5D6177A}" presName="parentText" presStyleLbl="node1" presStyleIdx="1" presStyleCnt="3">
        <dgm:presLayoutVars>
          <dgm:chMax val="0"/>
          <dgm:bulletEnabled val="1"/>
        </dgm:presLayoutVars>
      </dgm:prSet>
      <dgm:spPr/>
      <dgm:t>
        <a:bodyPr/>
        <a:lstStyle/>
        <a:p>
          <a:endParaRPr lang="fi-FI"/>
        </a:p>
      </dgm:t>
    </dgm:pt>
    <dgm:pt modelId="{4848567C-7F2B-497B-9358-B561B2DC913D}" type="pres">
      <dgm:prSet presAssocID="{29F50393-E4BF-47F9-977C-EF57809C2CFE}" presName="spacer" presStyleCnt="0"/>
      <dgm:spPr/>
    </dgm:pt>
    <dgm:pt modelId="{DB398470-DA1D-42E3-9B93-D5AA1C162DC7}" type="pres">
      <dgm:prSet presAssocID="{5A383C36-120E-4E8A-AC5E-165C0923356B}" presName="parentText" presStyleLbl="node1" presStyleIdx="2" presStyleCnt="3" custLinFactNeighborX="0" custLinFactNeighborY="-4182">
        <dgm:presLayoutVars>
          <dgm:chMax val="0"/>
          <dgm:bulletEnabled val="1"/>
        </dgm:presLayoutVars>
      </dgm:prSet>
      <dgm:spPr/>
      <dgm:t>
        <a:bodyPr/>
        <a:lstStyle/>
        <a:p>
          <a:endParaRPr lang="fi-FI"/>
        </a:p>
      </dgm:t>
    </dgm:pt>
    <dgm:pt modelId="{3654CE4E-EA93-4E34-8489-EECC11F55225}" type="pres">
      <dgm:prSet presAssocID="{5A383C36-120E-4E8A-AC5E-165C0923356B}" presName="childText" presStyleLbl="revTx" presStyleIdx="0" presStyleCnt="1">
        <dgm:presLayoutVars>
          <dgm:bulletEnabled val="1"/>
        </dgm:presLayoutVars>
      </dgm:prSet>
      <dgm:spPr/>
      <dgm:t>
        <a:bodyPr/>
        <a:lstStyle/>
        <a:p>
          <a:endParaRPr lang="fi-FI"/>
        </a:p>
      </dgm:t>
    </dgm:pt>
  </dgm:ptLst>
  <dgm:cxnLst>
    <dgm:cxn modelId="{9F774D6A-63EE-4B2B-863C-0D52E9C28F06}" type="presOf" srcId="{2D2D9096-8D85-4D69-AA5B-F4A634F7C4FD}" destId="{A1F700AA-A43B-47E5-B168-B59DA14B4099}" srcOrd="0" destOrd="0" presId="urn:microsoft.com/office/officeart/2005/8/layout/vList2"/>
    <dgm:cxn modelId="{4173E946-6971-4326-B91E-A5D40ED0C4CC}" type="presOf" srcId="{1091E821-1BE8-46C9-8DF4-3D4AD5D6177A}" destId="{218CB8BB-5F7E-4FB5-B732-8B277A9384E4}" srcOrd="0" destOrd="0" presId="urn:microsoft.com/office/officeart/2005/8/layout/vList2"/>
    <dgm:cxn modelId="{29541913-77EE-4F09-98D6-3175CE4FFDFE}" srcId="{92854F36-F1B7-49ED-8D84-7A70BCCB066F}" destId="{2D2D9096-8D85-4D69-AA5B-F4A634F7C4FD}" srcOrd="0" destOrd="0" parTransId="{10943901-7E91-4FEC-B884-3C1FEB479FF2}" sibTransId="{0DF37FBA-CF3E-44B7-B9B7-9DC150D9797A}"/>
    <dgm:cxn modelId="{F05C2F77-E849-4D84-A951-7DC570EBD9CA}" type="presOf" srcId="{C1A0D2B1-5D5D-4E4E-94B6-9CF064554A4B}" destId="{3654CE4E-EA93-4E34-8489-EECC11F55225}" srcOrd="0" destOrd="0" presId="urn:microsoft.com/office/officeart/2005/8/layout/vList2"/>
    <dgm:cxn modelId="{A624BFD9-AC8A-4424-9E20-D9BB898CCD10}" type="presOf" srcId="{5A383C36-120E-4E8A-AC5E-165C0923356B}" destId="{DB398470-DA1D-42E3-9B93-D5AA1C162DC7}" srcOrd="0" destOrd="0" presId="urn:microsoft.com/office/officeart/2005/8/layout/vList2"/>
    <dgm:cxn modelId="{F13FAC48-B769-405C-93C3-70F381844904}" srcId="{92854F36-F1B7-49ED-8D84-7A70BCCB066F}" destId="{1091E821-1BE8-46C9-8DF4-3D4AD5D6177A}" srcOrd="1" destOrd="0" parTransId="{833F3582-F9FC-4FDA-844E-FE4DF76E4F86}" sibTransId="{29F50393-E4BF-47F9-977C-EF57809C2CFE}"/>
    <dgm:cxn modelId="{6D2DB83E-4EAE-4286-AB1E-B67BDBF6877F}" srcId="{92854F36-F1B7-49ED-8D84-7A70BCCB066F}" destId="{5A383C36-120E-4E8A-AC5E-165C0923356B}" srcOrd="2" destOrd="0" parTransId="{D10C1421-D862-4B8F-80F5-004FD62435E7}" sibTransId="{2CC62013-2571-4BA7-B76C-A0D4F3757261}"/>
    <dgm:cxn modelId="{82970285-D08B-41B3-99D2-2E6E61853BEE}" type="presOf" srcId="{92854F36-F1B7-49ED-8D84-7A70BCCB066F}" destId="{91AA9EB6-0100-449F-85D3-D8A734EBEAC4}" srcOrd="0" destOrd="0" presId="urn:microsoft.com/office/officeart/2005/8/layout/vList2"/>
    <dgm:cxn modelId="{254FB21E-CAEE-439F-A47A-01D97B4F1A5E}" srcId="{5A383C36-120E-4E8A-AC5E-165C0923356B}" destId="{C1A0D2B1-5D5D-4E4E-94B6-9CF064554A4B}" srcOrd="0" destOrd="0" parTransId="{6EF58B72-9BF1-4DBE-93DA-EDA3679FBE52}" sibTransId="{1655F017-77B7-4A90-B584-D148B1AEEE08}"/>
    <dgm:cxn modelId="{06F6194B-D42D-4D72-99F6-DC4443CDE87F}" type="presParOf" srcId="{91AA9EB6-0100-449F-85D3-D8A734EBEAC4}" destId="{A1F700AA-A43B-47E5-B168-B59DA14B4099}" srcOrd="0" destOrd="0" presId="urn:microsoft.com/office/officeart/2005/8/layout/vList2"/>
    <dgm:cxn modelId="{3E15C168-65F9-4CC7-9209-33A18B80B794}" type="presParOf" srcId="{91AA9EB6-0100-449F-85D3-D8A734EBEAC4}" destId="{B088ABFB-ED4B-40FF-BC49-F58DBE784DBB}" srcOrd="1" destOrd="0" presId="urn:microsoft.com/office/officeart/2005/8/layout/vList2"/>
    <dgm:cxn modelId="{7C6657E2-D726-48B4-A107-A4438E9BB403}" type="presParOf" srcId="{91AA9EB6-0100-449F-85D3-D8A734EBEAC4}" destId="{218CB8BB-5F7E-4FB5-B732-8B277A9384E4}" srcOrd="2" destOrd="0" presId="urn:microsoft.com/office/officeart/2005/8/layout/vList2"/>
    <dgm:cxn modelId="{63BA5CB6-19C9-4536-BBA5-C0537BBACDAF}" type="presParOf" srcId="{91AA9EB6-0100-449F-85D3-D8A734EBEAC4}" destId="{4848567C-7F2B-497B-9358-B561B2DC913D}" srcOrd="3" destOrd="0" presId="urn:microsoft.com/office/officeart/2005/8/layout/vList2"/>
    <dgm:cxn modelId="{42C778A2-5EDD-4B48-8266-D7FC97485C7F}" type="presParOf" srcId="{91AA9EB6-0100-449F-85D3-D8A734EBEAC4}" destId="{DB398470-DA1D-42E3-9B93-D5AA1C162DC7}" srcOrd="4" destOrd="0" presId="urn:microsoft.com/office/officeart/2005/8/layout/vList2"/>
    <dgm:cxn modelId="{FE833E35-B442-4811-A0E4-3E40AED5AA03}" type="presParOf" srcId="{91AA9EB6-0100-449F-85D3-D8A734EBEAC4}" destId="{3654CE4E-EA93-4E34-8489-EECC11F5522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80C2CB-AC4E-4013-824D-27C9D48E0EEE}"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BE5B5DCC-DB88-4E5F-8D70-3381BFEDB7CE}">
      <dgm:prSet/>
      <dgm:spPr/>
      <dgm:t>
        <a:bodyPr/>
        <a:lstStyle/>
        <a:p>
          <a:r>
            <a:rPr lang="fi-FI" dirty="0" err="1"/>
            <a:t>Masks</a:t>
          </a:r>
          <a:endParaRPr lang="en-US" dirty="0"/>
        </a:p>
      </dgm:t>
    </dgm:pt>
    <dgm:pt modelId="{70783E83-387A-4FDF-8202-C62779526389}" type="parTrans" cxnId="{F59A27D1-9796-40CD-A27E-17C7D760EB3E}">
      <dgm:prSet/>
      <dgm:spPr/>
      <dgm:t>
        <a:bodyPr/>
        <a:lstStyle/>
        <a:p>
          <a:endParaRPr lang="en-US"/>
        </a:p>
      </dgm:t>
    </dgm:pt>
    <dgm:pt modelId="{8E53C658-D800-4703-98D3-3553DB9647DF}" type="sibTrans" cxnId="{F59A27D1-9796-40CD-A27E-17C7D760EB3E}">
      <dgm:prSet/>
      <dgm:spPr/>
      <dgm:t>
        <a:bodyPr/>
        <a:lstStyle/>
        <a:p>
          <a:endParaRPr lang="en-US"/>
        </a:p>
      </dgm:t>
    </dgm:pt>
    <dgm:pt modelId="{E7846208-BD3F-4CD8-BA35-C8319DF9B9F7}">
      <dgm:prSet/>
      <dgm:spPr/>
      <dgm:t>
        <a:bodyPr/>
        <a:lstStyle/>
        <a:p>
          <a:r>
            <a:rPr lang="en-US" dirty="0"/>
            <a:t>Wounds: wound cleanser or wipes, bandages, plasters, blister plasters, small scissors</a:t>
          </a:r>
        </a:p>
      </dgm:t>
    </dgm:pt>
    <dgm:pt modelId="{FDD5EE15-E922-435F-A3E1-387E2E3EB40F}" type="parTrans" cxnId="{E4D4A74F-3AFC-4EB4-A836-01081B375EFA}">
      <dgm:prSet/>
      <dgm:spPr/>
      <dgm:t>
        <a:bodyPr/>
        <a:lstStyle/>
        <a:p>
          <a:endParaRPr lang="en-US"/>
        </a:p>
      </dgm:t>
    </dgm:pt>
    <dgm:pt modelId="{497060D1-6830-4A93-A796-6E31FDECBAB6}" type="sibTrans" cxnId="{E4D4A74F-3AFC-4EB4-A836-01081B375EFA}">
      <dgm:prSet/>
      <dgm:spPr/>
      <dgm:t>
        <a:bodyPr/>
        <a:lstStyle/>
        <a:p>
          <a:endParaRPr lang="en-US"/>
        </a:p>
      </dgm:t>
    </dgm:pt>
    <dgm:pt modelId="{1BAD1667-8A86-4EBD-99B8-8AD0D7B99047}">
      <dgm:prSet/>
      <dgm:spPr/>
      <dgm:t>
        <a:bodyPr/>
        <a:lstStyle/>
        <a:p>
          <a:r>
            <a:rPr lang="en-US" dirty="0"/>
            <a:t>General cleanliness: hand </a:t>
          </a:r>
          <a:r>
            <a:rPr lang="en-US" dirty="0" err="1"/>
            <a:t>sanitiser</a:t>
          </a:r>
          <a:r>
            <a:rPr lang="en-US" dirty="0"/>
            <a:t>, wet wipes, condoms, tampons and sanitary towels</a:t>
          </a:r>
        </a:p>
      </dgm:t>
    </dgm:pt>
    <dgm:pt modelId="{8CAC8B13-1A44-4D5A-9624-AEFF04925117}" type="sibTrans" cxnId="{D2618B0F-B064-4ECE-813A-7B02CA2209E7}">
      <dgm:prSet/>
      <dgm:spPr/>
      <dgm:t>
        <a:bodyPr/>
        <a:lstStyle/>
        <a:p>
          <a:endParaRPr lang="en-US"/>
        </a:p>
      </dgm:t>
    </dgm:pt>
    <dgm:pt modelId="{111BE6CC-0B79-4D02-95D2-DABC53880250}" type="parTrans" cxnId="{D2618B0F-B064-4ECE-813A-7B02CA2209E7}">
      <dgm:prSet/>
      <dgm:spPr/>
      <dgm:t>
        <a:bodyPr/>
        <a:lstStyle/>
        <a:p>
          <a:endParaRPr lang="en-US"/>
        </a:p>
      </dgm:t>
    </dgm:pt>
    <dgm:pt modelId="{202AC33F-68D5-424C-AF53-DC57405A9E7A}" type="pres">
      <dgm:prSet presAssocID="{0380C2CB-AC4E-4013-824D-27C9D48E0EEE}" presName="linear" presStyleCnt="0">
        <dgm:presLayoutVars>
          <dgm:animLvl val="lvl"/>
          <dgm:resizeHandles val="exact"/>
        </dgm:presLayoutVars>
      </dgm:prSet>
      <dgm:spPr/>
      <dgm:t>
        <a:bodyPr/>
        <a:lstStyle/>
        <a:p>
          <a:endParaRPr lang="fi-FI"/>
        </a:p>
      </dgm:t>
    </dgm:pt>
    <dgm:pt modelId="{3983D723-13B3-4170-BB08-868C04F566EE}" type="pres">
      <dgm:prSet presAssocID="{1BAD1667-8A86-4EBD-99B8-8AD0D7B99047}" presName="parentText" presStyleLbl="node1" presStyleIdx="0" presStyleCnt="3">
        <dgm:presLayoutVars>
          <dgm:chMax val="0"/>
          <dgm:bulletEnabled val="1"/>
        </dgm:presLayoutVars>
      </dgm:prSet>
      <dgm:spPr/>
      <dgm:t>
        <a:bodyPr/>
        <a:lstStyle/>
        <a:p>
          <a:endParaRPr lang="fi-FI"/>
        </a:p>
      </dgm:t>
    </dgm:pt>
    <dgm:pt modelId="{0FAD7308-9F59-424F-A85D-395C946A7E39}" type="pres">
      <dgm:prSet presAssocID="{8CAC8B13-1A44-4D5A-9624-AEFF04925117}" presName="spacer" presStyleCnt="0"/>
      <dgm:spPr/>
    </dgm:pt>
    <dgm:pt modelId="{4736EA40-04B1-4C5B-8755-ADB7602C0958}" type="pres">
      <dgm:prSet presAssocID="{BE5B5DCC-DB88-4E5F-8D70-3381BFEDB7CE}" presName="parentText" presStyleLbl="node1" presStyleIdx="1" presStyleCnt="3" custLinFactNeighborX="-917" custLinFactNeighborY="59531">
        <dgm:presLayoutVars>
          <dgm:chMax val="0"/>
          <dgm:bulletEnabled val="1"/>
        </dgm:presLayoutVars>
      </dgm:prSet>
      <dgm:spPr/>
      <dgm:t>
        <a:bodyPr/>
        <a:lstStyle/>
        <a:p>
          <a:endParaRPr lang="fi-FI"/>
        </a:p>
      </dgm:t>
    </dgm:pt>
    <dgm:pt modelId="{E3DF64D5-C8F4-4706-B36F-5185CF17EE34}" type="pres">
      <dgm:prSet presAssocID="{8E53C658-D800-4703-98D3-3553DB9647DF}" presName="spacer" presStyleCnt="0"/>
      <dgm:spPr/>
    </dgm:pt>
    <dgm:pt modelId="{FF9C4568-6AD9-4ABA-A4EB-F62E72C78A2E}" type="pres">
      <dgm:prSet presAssocID="{E7846208-BD3F-4CD8-BA35-C8319DF9B9F7}" presName="parentText" presStyleLbl="node1" presStyleIdx="2" presStyleCnt="3">
        <dgm:presLayoutVars>
          <dgm:chMax val="0"/>
          <dgm:bulletEnabled val="1"/>
        </dgm:presLayoutVars>
      </dgm:prSet>
      <dgm:spPr/>
      <dgm:t>
        <a:bodyPr/>
        <a:lstStyle/>
        <a:p>
          <a:endParaRPr lang="fi-FI"/>
        </a:p>
      </dgm:t>
    </dgm:pt>
  </dgm:ptLst>
  <dgm:cxnLst>
    <dgm:cxn modelId="{5E8E698C-092E-4346-AD82-EECBA118BE81}" type="presOf" srcId="{E7846208-BD3F-4CD8-BA35-C8319DF9B9F7}" destId="{FF9C4568-6AD9-4ABA-A4EB-F62E72C78A2E}" srcOrd="0" destOrd="0" presId="urn:microsoft.com/office/officeart/2005/8/layout/vList2"/>
    <dgm:cxn modelId="{F59A27D1-9796-40CD-A27E-17C7D760EB3E}" srcId="{0380C2CB-AC4E-4013-824D-27C9D48E0EEE}" destId="{BE5B5DCC-DB88-4E5F-8D70-3381BFEDB7CE}" srcOrd="1" destOrd="0" parTransId="{70783E83-387A-4FDF-8202-C62779526389}" sibTransId="{8E53C658-D800-4703-98D3-3553DB9647DF}"/>
    <dgm:cxn modelId="{D2618B0F-B064-4ECE-813A-7B02CA2209E7}" srcId="{0380C2CB-AC4E-4013-824D-27C9D48E0EEE}" destId="{1BAD1667-8A86-4EBD-99B8-8AD0D7B99047}" srcOrd="0" destOrd="0" parTransId="{111BE6CC-0B79-4D02-95D2-DABC53880250}" sibTransId="{8CAC8B13-1A44-4D5A-9624-AEFF04925117}"/>
    <dgm:cxn modelId="{519E003D-7CFB-482D-BD2D-DD1423140ABD}" type="presOf" srcId="{0380C2CB-AC4E-4013-824D-27C9D48E0EEE}" destId="{202AC33F-68D5-424C-AF53-DC57405A9E7A}" srcOrd="0" destOrd="0" presId="urn:microsoft.com/office/officeart/2005/8/layout/vList2"/>
    <dgm:cxn modelId="{C9924A6E-5527-47BB-9F25-56AEB0A30E94}" type="presOf" srcId="{1BAD1667-8A86-4EBD-99B8-8AD0D7B99047}" destId="{3983D723-13B3-4170-BB08-868C04F566EE}" srcOrd="0" destOrd="0" presId="urn:microsoft.com/office/officeart/2005/8/layout/vList2"/>
    <dgm:cxn modelId="{FA41E83E-DDED-41CC-B38A-6C18A788FEA4}" type="presOf" srcId="{BE5B5DCC-DB88-4E5F-8D70-3381BFEDB7CE}" destId="{4736EA40-04B1-4C5B-8755-ADB7602C0958}" srcOrd="0" destOrd="0" presId="urn:microsoft.com/office/officeart/2005/8/layout/vList2"/>
    <dgm:cxn modelId="{E4D4A74F-3AFC-4EB4-A836-01081B375EFA}" srcId="{0380C2CB-AC4E-4013-824D-27C9D48E0EEE}" destId="{E7846208-BD3F-4CD8-BA35-C8319DF9B9F7}" srcOrd="2" destOrd="0" parTransId="{FDD5EE15-E922-435F-A3E1-387E2E3EB40F}" sibTransId="{497060D1-6830-4A93-A796-6E31FDECBAB6}"/>
    <dgm:cxn modelId="{E9992863-9E6C-455B-93AE-755F2C8871BC}" type="presParOf" srcId="{202AC33F-68D5-424C-AF53-DC57405A9E7A}" destId="{3983D723-13B3-4170-BB08-868C04F566EE}" srcOrd="0" destOrd="0" presId="urn:microsoft.com/office/officeart/2005/8/layout/vList2"/>
    <dgm:cxn modelId="{86FBC191-030B-47F5-96D6-92A98A0E3828}" type="presParOf" srcId="{202AC33F-68D5-424C-AF53-DC57405A9E7A}" destId="{0FAD7308-9F59-424F-A85D-395C946A7E39}" srcOrd="1" destOrd="0" presId="urn:microsoft.com/office/officeart/2005/8/layout/vList2"/>
    <dgm:cxn modelId="{D5572496-0DFE-4D8E-A426-4E75496697DD}" type="presParOf" srcId="{202AC33F-68D5-424C-AF53-DC57405A9E7A}" destId="{4736EA40-04B1-4C5B-8755-ADB7602C0958}" srcOrd="2" destOrd="0" presId="urn:microsoft.com/office/officeart/2005/8/layout/vList2"/>
    <dgm:cxn modelId="{CA329422-5A20-4BE3-84F6-2C6F7CEF55FE}" type="presParOf" srcId="{202AC33F-68D5-424C-AF53-DC57405A9E7A}" destId="{E3DF64D5-C8F4-4706-B36F-5185CF17EE34}" srcOrd="3" destOrd="0" presId="urn:microsoft.com/office/officeart/2005/8/layout/vList2"/>
    <dgm:cxn modelId="{137B1DC5-9765-41FD-A70B-BF546EC03C04}" type="presParOf" srcId="{202AC33F-68D5-424C-AF53-DC57405A9E7A}" destId="{FF9C4568-6AD9-4ABA-A4EB-F62E72C78A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9F90F-5747-4EE5-9AD5-1B786EDF3926}"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0D4079F8-2C10-4307-A827-524B464827ED}">
      <dgm:prSet/>
      <dgm:spPr/>
      <dgm:t>
        <a:bodyPr/>
        <a:lstStyle/>
        <a:p>
          <a:r>
            <a:rPr lang="en-US" dirty="0"/>
            <a:t>Flights are booked on safe airlines.</a:t>
          </a:r>
        </a:p>
      </dgm:t>
    </dgm:pt>
    <dgm:pt modelId="{8F4DF9C9-DACE-4A63-A561-EF60A6602DE2}" type="parTrans" cxnId="{4CD9578D-11ED-4A4E-A5A2-4CB6C8F9CAE6}">
      <dgm:prSet/>
      <dgm:spPr/>
      <dgm:t>
        <a:bodyPr/>
        <a:lstStyle/>
        <a:p>
          <a:endParaRPr lang="en-US"/>
        </a:p>
      </dgm:t>
    </dgm:pt>
    <dgm:pt modelId="{00F87A96-0050-406C-A84F-F13B6B45EE1A}" type="sibTrans" cxnId="{4CD9578D-11ED-4A4E-A5A2-4CB6C8F9CAE6}">
      <dgm:prSet/>
      <dgm:spPr/>
      <dgm:t>
        <a:bodyPr/>
        <a:lstStyle/>
        <a:p>
          <a:endParaRPr lang="en-US"/>
        </a:p>
      </dgm:t>
    </dgm:pt>
    <dgm:pt modelId="{D0EA03A5-8B12-4452-ADD3-4CD4DC8D8F8C}">
      <dgm:prSet/>
      <dgm:spPr/>
      <dgm:t>
        <a:bodyPr/>
        <a:lstStyle/>
        <a:p>
          <a:r>
            <a:rPr lang="en-US" dirty="0"/>
            <a:t>Flying by plane is much safer than travelling by car.</a:t>
          </a:r>
        </a:p>
      </dgm:t>
    </dgm:pt>
    <dgm:pt modelId="{10DA2454-BF01-4E80-9564-3B6BE0DDBB38}" type="parTrans" cxnId="{74A99C6D-85C1-4372-A4AD-EBC1063BE790}">
      <dgm:prSet/>
      <dgm:spPr/>
      <dgm:t>
        <a:bodyPr/>
        <a:lstStyle/>
        <a:p>
          <a:endParaRPr lang="en-US"/>
        </a:p>
      </dgm:t>
    </dgm:pt>
    <dgm:pt modelId="{7B91695D-FEB6-47C7-B124-5D5A93864B6F}" type="sibTrans" cxnId="{74A99C6D-85C1-4372-A4AD-EBC1063BE790}">
      <dgm:prSet/>
      <dgm:spPr/>
      <dgm:t>
        <a:bodyPr/>
        <a:lstStyle/>
        <a:p>
          <a:endParaRPr lang="en-US"/>
        </a:p>
      </dgm:t>
    </dgm:pt>
    <dgm:pt modelId="{2C95BF38-4F3E-4B05-9198-609683CC6CBA}">
      <dgm:prSet/>
      <dgm:spPr/>
      <dgm:t>
        <a:bodyPr/>
        <a:lstStyle/>
        <a:p>
          <a:r>
            <a:rPr lang="en-US" dirty="0"/>
            <a:t>Experienced staff to ensure the safety of your flight</a:t>
          </a:r>
          <a:r>
            <a:rPr lang="fi-FI" dirty="0"/>
            <a:t>.</a:t>
          </a:r>
          <a:endParaRPr lang="en-US" dirty="0"/>
        </a:p>
      </dgm:t>
    </dgm:pt>
    <dgm:pt modelId="{C22D5AE3-F4A1-4360-9269-7EA8B85AAC1F}" type="parTrans" cxnId="{B4D3CCAE-AD7B-4314-9BBD-35061A5E0B44}">
      <dgm:prSet/>
      <dgm:spPr/>
      <dgm:t>
        <a:bodyPr/>
        <a:lstStyle/>
        <a:p>
          <a:endParaRPr lang="en-US"/>
        </a:p>
      </dgm:t>
    </dgm:pt>
    <dgm:pt modelId="{76937182-920A-4D3E-B83E-CA2FCB213287}" type="sibTrans" cxnId="{B4D3CCAE-AD7B-4314-9BBD-35061A5E0B44}">
      <dgm:prSet/>
      <dgm:spPr/>
      <dgm:t>
        <a:bodyPr/>
        <a:lstStyle/>
        <a:p>
          <a:endParaRPr lang="en-US"/>
        </a:p>
      </dgm:t>
    </dgm:pt>
    <dgm:pt modelId="{7B88BEC1-35FE-43FF-9750-04871E9E4D90}">
      <dgm:prSet/>
      <dgm:spPr/>
      <dgm:t>
        <a:bodyPr/>
        <a:lstStyle/>
        <a:p>
          <a:r>
            <a:rPr lang="en-US" dirty="0"/>
            <a:t>You can tell the flight crew about your fear of flying at the start of the flight.</a:t>
          </a:r>
        </a:p>
      </dgm:t>
    </dgm:pt>
    <dgm:pt modelId="{488A40B5-7A73-406E-91D1-EE70D286A717}" type="parTrans" cxnId="{29E35AA6-1086-4502-8469-42B566EFB760}">
      <dgm:prSet/>
      <dgm:spPr/>
      <dgm:t>
        <a:bodyPr/>
        <a:lstStyle/>
        <a:p>
          <a:endParaRPr lang="en-US"/>
        </a:p>
      </dgm:t>
    </dgm:pt>
    <dgm:pt modelId="{69641E00-8BEF-4B5E-A8A4-9BB84862761A}" type="sibTrans" cxnId="{29E35AA6-1086-4502-8469-42B566EFB760}">
      <dgm:prSet/>
      <dgm:spPr/>
      <dgm:t>
        <a:bodyPr/>
        <a:lstStyle/>
        <a:p>
          <a:endParaRPr lang="en-US"/>
        </a:p>
      </dgm:t>
    </dgm:pt>
    <dgm:pt modelId="{2916E500-B0D0-48FF-BE24-99090A2CFFF9}">
      <dgm:prSet/>
      <dgm:spPr/>
      <dgm:t>
        <a:bodyPr/>
        <a:lstStyle/>
        <a:p>
          <a:r>
            <a:rPr lang="en-US" dirty="0"/>
            <a:t>During the flight, take your mind elsewhere: read a book, listen to relaxing music, watch a film, relax.</a:t>
          </a:r>
        </a:p>
      </dgm:t>
    </dgm:pt>
    <dgm:pt modelId="{94C5CD9A-73D4-4082-A967-30CFFBB75A5A}" type="parTrans" cxnId="{4624B3EB-D360-47F8-9D90-0C03753394F2}">
      <dgm:prSet/>
      <dgm:spPr/>
      <dgm:t>
        <a:bodyPr/>
        <a:lstStyle/>
        <a:p>
          <a:endParaRPr lang="en-US"/>
        </a:p>
      </dgm:t>
    </dgm:pt>
    <dgm:pt modelId="{3350DB55-0203-45BD-987B-8DA022F338CD}" type="sibTrans" cxnId="{4624B3EB-D360-47F8-9D90-0C03753394F2}">
      <dgm:prSet/>
      <dgm:spPr/>
      <dgm:t>
        <a:bodyPr/>
        <a:lstStyle/>
        <a:p>
          <a:endParaRPr lang="en-US"/>
        </a:p>
      </dgm:t>
    </dgm:pt>
    <dgm:pt modelId="{49D76B38-FC4C-4AC9-9C84-44E1D0B53AC9}">
      <dgm:prSet/>
      <dgm:spPr/>
      <dgm:t>
        <a:bodyPr/>
        <a:lstStyle/>
        <a:p>
          <a:r>
            <a:rPr lang="en-US" dirty="0"/>
            <a:t>Alcohol and tranquilizers may relieve symptoms for a while: not recommended.</a:t>
          </a:r>
        </a:p>
      </dgm:t>
    </dgm:pt>
    <dgm:pt modelId="{09AABC5B-724C-4AC8-AB33-509D2E6FAEDE}" type="parTrans" cxnId="{4004785D-D0F1-417A-A9AF-B01D270813E8}">
      <dgm:prSet/>
      <dgm:spPr/>
      <dgm:t>
        <a:bodyPr/>
        <a:lstStyle/>
        <a:p>
          <a:endParaRPr lang="en-US"/>
        </a:p>
      </dgm:t>
    </dgm:pt>
    <dgm:pt modelId="{AC147BD9-1450-4750-A9AF-DE8F3EDEEADF}" type="sibTrans" cxnId="{4004785D-D0F1-417A-A9AF-B01D270813E8}">
      <dgm:prSet/>
      <dgm:spPr/>
      <dgm:t>
        <a:bodyPr/>
        <a:lstStyle/>
        <a:p>
          <a:endParaRPr lang="en-US"/>
        </a:p>
      </dgm:t>
    </dgm:pt>
    <dgm:pt modelId="{80E0E74B-43AA-426F-9383-8F3F069F4477}">
      <dgm:prSet/>
      <dgm:spPr/>
      <dgm:t>
        <a:bodyPr/>
        <a:lstStyle/>
        <a:p>
          <a:r>
            <a:rPr lang="fi-FI"/>
            <a:t>https://www.terveyskirjasto.fi/mat00005</a:t>
          </a:r>
          <a:endParaRPr lang="en-US"/>
        </a:p>
      </dgm:t>
    </dgm:pt>
    <dgm:pt modelId="{A8DE1192-303D-456E-879F-BC55774C4297}" type="parTrans" cxnId="{845BAD69-1A40-4A70-9F85-D384493CC90A}">
      <dgm:prSet/>
      <dgm:spPr/>
      <dgm:t>
        <a:bodyPr/>
        <a:lstStyle/>
        <a:p>
          <a:endParaRPr lang="en-US"/>
        </a:p>
      </dgm:t>
    </dgm:pt>
    <dgm:pt modelId="{46659C4E-8233-4C78-A5EE-C17D6A474353}" type="sibTrans" cxnId="{845BAD69-1A40-4A70-9F85-D384493CC90A}">
      <dgm:prSet/>
      <dgm:spPr/>
      <dgm:t>
        <a:bodyPr/>
        <a:lstStyle/>
        <a:p>
          <a:endParaRPr lang="en-US"/>
        </a:p>
      </dgm:t>
    </dgm:pt>
    <dgm:pt modelId="{19CAD218-1E81-4F64-B7ED-2EA19538D525}" type="pres">
      <dgm:prSet presAssocID="{8599F90F-5747-4EE5-9AD5-1B786EDF3926}" presName="vert0" presStyleCnt="0">
        <dgm:presLayoutVars>
          <dgm:dir/>
          <dgm:animOne val="branch"/>
          <dgm:animLvl val="lvl"/>
        </dgm:presLayoutVars>
      </dgm:prSet>
      <dgm:spPr/>
      <dgm:t>
        <a:bodyPr/>
        <a:lstStyle/>
        <a:p>
          <a:endParaRPr lang="fi-FI"/>
        </a:p>
      </dgm:t>
    </dgm:pt>
    <dgm:pt modelId="{12CC9922-2B62-464F-B654-AD84A6B653F2}" type="pres">
      <dgm:prSet presAssocID="{0D4079F8-2C10-4307-A827-524B464827ED}" presName="thickLine" presStyleLbl="alignNode1" presStyleIdx="0" presStyleCnt="7"/>
      <dgm:spPr/>
    </dgm:pt>
    <dgm:pt modelId="{0D2C91EA-E6D2-4568-90B3-7755A638CA37}" type="pres">
      <dgm:prSet presAssocID="{0D4079F8-2C10-4307-A827-524B464827ED}" presName="horz1" presStyleCnt="0"/>
      <dgm:spPr/>
    </dgm:pt>
    <dgm:pt modelId="{4FC39499-6FD6-4944-AE93-FDD01355A207}" type="pres">
      <dgm:prSet presAssocID="{0D4079F8-2C10-4307-A827-524B464827ED}" presName="tx1" presStyleLbl="revTx" presStyleIdx="0" presStyleCnt="7"/>
      <dgm:spPr/>
      <dgm:t>
        <a:bodyPr/>
        <a:lstStyle/>
        <a:p>
          <a:endParaRPr lang="fi-FI"/>
        </a:p>
      </dgm:t>
    </dgm:pt>
    <dgm:pt modelId="{9CFF25C2-E4F5-40C7-8B6C-E542BC1EF622}" type="pres">
      <dgm:prSet presAssocID="{0D4079F8-2C10-4307-A827-524B464827ED}" presName="vert1" presStyleCnt="0"/>
      <dgm:spPr/>
    </dgm:pt>
    <dgm:pt modelId="{89F5F32C-57DE-43CD-88F7-385DF911FF14}" type="pres">
      <dgm:prSet presAssocID="{D0EA03A5-8B12-4452-ADD3-4CD4DC8D8F8C}" presName="thickLine" presStyleLbl="alignNode1" presStyleIdx="1" presStyleCnt="7"/>
      <dgm:spPr/>
    </dgm:pt>
    <dgm:pt modelId="{CF3F99EC-D236-4DFC-9B39-BEB153EE3B13}" type="pres">
      <dgm:prSet presAssocID="{D0EA03A5-8B12-4452-ADD3-4CD4DC8D8F8C}" presName="horz1" presStyleCnt="0"/>
      <dgm:spPr/>
    </dgm:pt>
    <dgm:pt modelId="{8CCC116C-F19A-4308-9EA9-7EAFE9BE7516}" type="pres">
      <dgm:prSet presAssocID="{D0EA03A5-8B12-4452-ADD3-4CD4DC8D8F8C}" presName="tx1" presStyleLbl="revTx" presStyleIdx="1" presStyleCnt="7"/>
      <dgm:spPr/>
      <dgm:t>
        <a:bodyPr/>
        <a:lstStyle/>
        <a:p>
          <a:endParaRPr lang="fi-FI"/>
        </a:p>
      </dgm:t>
    </dgm:pt>
    <dgm:pt modelId="{60A78D5A-4CEA-4C0E-952F-FD44953D600E}" type="pres">
      <dgm:prSet presAssocID="{D0EA03A5-8B12-4452-ADD3-4CD4DC8D8F8C}" presName="vert1" presStyleCnt="0"/>
      <dgm:spPr/>
    </dgm:pt>
    <dgm:pt modelId="{19A1F31F-861A-4294-AC14-6F1B12590A14}" type="pres">
      <dgm:prSet presAssocID="{2C95BF38-4F3E-4B05-9198-609683CC6CBA}" presName="thickLine" presStyleLbl="alignNode1" presStyleIdx="2" presStyleCnt="7"/>
      <dgm:spPr/>
    </dgm:pt>
    <dgm:pt modelId="{85AF320E-4CAC-488A-9E60-36BB81335A62}" type="pres">
      <dgm:prSet presAssocID="{2C95BF38-4F3E-4B05-9198-609683CC6CBA}" presName="horz1" presStyleCnt="0"/>
      <dgm:spPr/>
    </dgm:pt>
    <dgm:pt modelId="{DFBFF5B9-CDE9-477A-9BD8-0320BF6C1A0F}" type="pres">
      <dgm:prSet presAssocID="{2C95BF38-4F3E-4B05-9198-609683CC6CBA}" presName="tx1" presStyleLbl="revTx" presStyleIdx="2" presStyleCnt="7"/>
      <dgm:spPr/>
      <dgm:t>
        <a:bodyPr/>
        <a:lstStyle/>
        <a:p>
          <a:endParaRPr lang="fi-FI"/>
        </a:p>
      </dgm:t>
    </dgm:pt>
    <dgm:pt modelId="{688FAEE5-A796-4149-A1ED-4F32F21D33D7}" type="pres">
      <dgm:prSet presAssocID="{2C95BF38-4F3E-4B05-9198-609683CC6CBA}" presName="vert1" presStyleCnt="0"/>
      <dgm:spPr/>
    </dgm:pt>
    <dgm:pt modelId="{B1850B96-5D6B-4046-8B7A-1439D0A4050B}" type="pres">
      <dgm:prSet presAssocID="{7B88BEC1-35FE-43FF-9750-04871E9E4D90}" presName="thickLine" presStyleLbl="alignNode1" presStyleIdx="3" presStyleCnt="7"/>
      <dgm:spPr/>
    </dgm:pt>
    <dgm:pt modelId="{09CE5D76-549E-46A8-95BC-FE4F4CBAF2CC}" type="pres">
      <dgm:prSet presAssocID="{7B88BEC1-35FE-43FF-9750-04871E9E4D90}" presName="horz1" presStyleCnt="0"/>
      <dgm:spPr/>
    </dgm:pt>
    <dgm:pt modelId="{B481C6E3-DBFF-4AEA-92F9-F6D34B391F63}" type="pres">
      <dgm:prSet presAssocID="{7B88BEC1-35FE-43FF-9750-04871E9E4D90}" presName="tx1" presStyleLbl="revTx" presStyleIdx="3" presStyleCnt="7"/>
      <dgm:spPr/>
      <dgm:t>
        <a:bodyPr/>
        <a:lstStyle/>
        <a:p>
          <a:endParaRPr lang="fi-FI"/>
        </a:p>
      </dgm:t>
    </dgm:pt>
    <dgm:pt modelId="{B5BEDC0F-5892-42D3-94A0-9C24EC5C8359}" type="pres">
      <dgm:prSet presAssocID="{7B88BEC1-35FE-43FF-9750-04871E9E4D90}" presName="vert1" presStyleCnt="0"/>
      <dgm:spPr/>
    </dgm:pt>
    <dgm:pt modelId="{5E7032B0-211B-4D97-B441-D42458A8E2B4}" type="pres">
      <dgm:prSet presAssocID="{2916E500-B0D0-48FF-BE24-99090A2CFFF9}" presName="thickLine" presStyleLbl="alignNode1" presStyleIdx="4" presStyleCnt="7"/>
      <dgm:spPr/>
    </dgm:pt>
    <dgm:pt modelId="{CBD393DB-6DB8-4D35-9EDE-DAFE470ADDC9}" type="pres">
      <dgm:prSet presAssocID="{2916E500-B0D0-48FF-BE24-99090A2CFFF9}" presName="horz1" presStyleCnt="0"/>
      <dgm:spPr/>
    </dgm:pt>
    <dgm:pt modelId="{9DF6FEB9-6CC9-4A0F-831E-6DC788DB0E11}" type="pres">
      <dgm:prSet presAssocID="{2916E500-B0D0-48FF-BE24-99090A2CFFF9}" presName="tx1" presStyleLbl="revTx" presStyleIdx="4" presStyleCnt="7"/>
      <dgm:spPr/>
      <dgm:t>
        <a:bodyPr/>
        <a:lstStyle/>
        <a:p>
          <a:endParaRPr lang="fi-FI"/>
        </a:p>
      </dgm:t>
    </dgm:pt>
    <dgm:pt modelId="{FB9CC0CE-2D88-42B8-A7D1-F2DE0DBF6208}" type="pres">
      <dgm:prSet presAssocID="{2916E500-B0D0-48FF-BE24-99090A2CFFF9}" presName="vert1" presStyleCnt="0"/>
      <dgm:spPr/>
    </dgm:pt>
    <dgm:pt modelId="{16105204-F73E-448A-B1A8-EB1F3207387E}" type="pres">
      <dgm:prSet presAssocID="{49D76B38-FC4C-4AC9-9C84-44E1D0B53AC9}" presName="thickLine" presStyleLbl="alignNode1" presStyleIdx="5" presStyleCnt="7"/>
      <dgm:spPr/>
    </dgm:pt>
    <dgm:pt modelId="{AAE98B50-E4BB-4F2A-9107-B4B8F51C94B5}" type="pres">
      <dgm:prSet presAssocID="{49D76B38-FC4C-4AC9-9C84-44E1D0B53AC9}" presName="horz1" presStyleCnt="0"/>
      <dgm:spPr/>
    </dgm:pt>
    <dgm:pt modelId="{06FC17F3-BE5E-4464-84F5-74AA450AC54F}" type="pres">
      <dgm:prSet presAssocID="{49D76B38-FC4C-4AC9-9C84-44E1D0B53AC9}" presName="tx1" presStyleLbl="revTx" presStyleIdx="5" presStyleCnt="7"/>
      <dgm:spPr/>
      <dgm:t>
        <a:bodyPr/>
        <a:lstStyle/>
        <a:p>
          <a:endParaRPr lang="fi-FI"/>
        </a:p>
      </dgm:t>
    </dgm:pt>
    <dgm:pt modelId="{662A6786-1D0F-4149-A034-89176A44A5F2}" type="pres">
      <dgm:prSet presAssocID="{49D76B38-FC4C-4AC9-9C84-44E1D0B53AC9}" presName="vert1" presStyleCnt="0"/>
      <dgm:spPr/>
    </dgm:pt>
    <dgm:pt modelId="{1828DA28-2D9A-464E-BF20-EC4035A5569F}" type="pres">
      <dgm:prSet presAssocID="{80E0E74B-43AA-426F-9383-8F3F069F4477}" presName="thickLine" presStyleLbl="alignNode1" presStyleIdx="6" presStyleCnt="7"/>
      <dgm:spPr/>
    </dgm:pt>
    <dgm:pt modelId="{5D64B201-9002-4A6A-84A9-A76FE404BCBD}" type="pres">
      <dgm:prSet presAssocID="{80E0E74B-43AA-426F-9383-8F3F069F4477}" presName="horz1" presStyleCnt="0"/>
      <dgm:spPr/>
    </dgm:pt>
    <dgm:pt modelId="{91D97D64-6215-41C5-8218-417F10312212}" type="pres">
      <dgm:prSet presAssocID="{80E0E74B-43AA-426F-9383-8F3F069F4477}" presName="tx1" presStyleLbl="revTx" presStyleIdx="6" presStyleCnt="7"/>
      <dgm:spPr/>
      <dgm:t>
        <a:bodyPr/>
        <a:lstStyle/>
        <a:p>
          <a:endParaRPr lang="fi-FI"/>
        </a:p>
      </dgm:t>
    </dgm:pt>
    <dgm:pt modelId="{D51F68A5-6724-48CA-A68A-83B241C5C30D}" type="pres">
      <dgm:prSet presAssocID="{80E0E74B-43AA-426F-9383-8F3F069F4477}" presName="vert1" presStyleCnt="0"/>
      <dgm:spPr/>
    </dgm:pt>
  </dgm:ptLst>
  <dgm:cxnLst>
    <dgm:cxn modelId="{4004785D-D0F1-417A-A9AF-B01D270813E8}" srcId="{8599F90F-5747-4EE5-9AD5-1B786EDF3926}" destId="{49D76B38-FC4C-4AC9-9C84-44E1D0B53AC9}" srcOrd="5" destOrd="0" parTransId="{09AABC5B-724C-4AC8-AB33-509D2E6FAEDE}" sibTransId="{AC147BD9-1450-4750-A9AF-DE8F3EDEEADF}"/>
    <dgm:cxn modelId="{29E35AA6-1086-4502-8469-42B566EFB760}" srcId="{8599F90F-5747-4EE5-9AD5-1B786EDF3926}" destId="{7B88BEC1-35FE-43FF-9750-04871E9E4D90}" srcOrd="3" destOrd="0" parTransId="{488A40B5-7A73-406E-91D1-EE70D286A717}" sibTransId="{69641E00-8BEF-4B5E-A8A4-9BB84862761A}"/>
    <dgm:cxn modelId="{00BD93BF-0F7B-40A3-A713-4169F198F8DF}" type="presOf" srcId="{8599F90F-5747-4EE5-9AD5-1B786EDF3926}" destId="{19CAD218-1E81-4F64-B7ED-2EA19538D525}" srcOrd="0" destOrd="0" presId="urn:microsoft.com/office/officeart/2008/layout/LinedList"/>
    <dgm:cxn modelId="{C3A1963F-3958-4E74-882D-7711754A5B49}" type="presOf" srcId="{2916E500-B0D0-48FF-BE24-99090A2CFFF9}" destId="{9DF6FEB9-6CC9-4A0F-831E-6DC788DB0E11}" srcOrd="0" destOrd="0" presId="urn:microsoft.com/office/officeart/2008/layout/LinedList"/>
    <dgm:cxn modelId="{E1CEF8EB-E9B5-4898-B382-76309861BFBC}" type="presOf" srcId="{49D76B38-FC4C-4AC9-9C84-44E1D0B53AC9}" destId="{06FC17F3-BE5E-4464-84F5-74AA450AC54F}" srcOrd="0" destOrd="0" presId="urn:microsoft.com/office/officeart/2008/layout/LinedList"/>
    <dgm:cxn modelId="{4CD9578D-11ED-4A4E-A5A2-4CB6C8F9CAE6}" srcId="{8599F90F-5747-4EE5-9AD5-1B786EDF3926}" destId="{0D4079F8-2C10-4307-A827-524B464827ED}" srcOrd="0" destOrd="0" parTransId="{8F4DF9C9-DACE-4A63-A561-EF60A6602DE2}" sibTransId="{00F87A96-0050-406C-A84F-F13B6B45EE1A}"/>
    <dgm:cxn modelId="{845BAD69-1A40-4A70-9F85-D384493CC90A}" srcId="{8599F90F-5747-4EE5-9AD5-1B786EDF3926}" destId="{80E0E74B-43AA-426F-9383-8F3F069F4477}" srcOrd="6" destOrd="0" parTransId="{A8DE1192-303D-456E-879F-BC55774C4297}" sibTransId="{46659C4E-8233-4C78-A5EE-C17D6A474353}"/>
    <dgm:cxn modelId="{990E0096-03D8-4145-9726-BE5BCF3A7D48}" type="presOf" srcId="{2C95BF38-4F3E-4B05-9198-609683CC6CBA}" destId="{DFBFF5B9-CDE9-477A-9BD8-0320BF6C1A0F}" srcOrd="0" destOrd="0" presId="urn:microsoft.com/office/officeart/2008/layout/LinedList"/>
    <dgm:cxn modelId="{5A1A93ED-6E76-4CFD-91FE-A16B89D5C24F}" type="presOf" srcId="{7B88BEC1-35FE-43FF-9750-04871E9E4D90}" destId="{B481C6E3-DBFF-4AEA-92F9-F6D34B391F63}" srcOrd="0" destOrd="0" presId="urn:microsoft.com/office/officeart/2008/layout/LinedList"/>
    <dgm:cxn modelId="{FCEB6B66-F996-426B-B52F-A40C809D6F50}" type="presOf" srcId="{80E0E74B-43AA-426F-9383-8F3F069F4477}" destId="{91D97D64-6215-41C5-8218-417F10312212}" srcOrd="0" destOrd="0" presId="urn:microsoft.com/office/officeart/2008/layout/LinedList"/>
    <dgm:cxn modelId="{74A99C6D-85C1-4372-A4AD-EBC1063BE790}" srcId="{8599F90F-5747-4EE5-9AD5-1B786EDF3926}" destId="{D0EA03A5-8B12-4452-ADD3-4CD4DC8D8F8C}" srcOrd="1" destOrd="0" parTransId="{10DA2454-BF01-4E80-9564-3B6BE0DDBB38}" sibTransId="{7B91695D-FEB6-47C7-B124-5D5A93864B6F}"/>
    <dgm:cxn modelId="{4624B3EB-D360-47F8-9D90-0C03753394F2}" srcId="{8599F90F-5747-4EE5-9AD5-1B786EDF3926}" destId="{2916E500-B0D0-48FF-BE24-99090A2CFFF9}" srcOrd="4" destOrd="0" parTransId="{94C5CD9A-73D4-4082-A967-30CFFBB75A5A}" sibTransId="{3350DB55-0203-45BD-987B-8DA022F338CD}"/>
    <dgm:cxn modelId="{D65D7F4C-4D51-4ACE-B440-6BE8226033B1}" type="presOf" srcId="{0D4079F8-2C10-4307-A827-524B464827ED}" destId="{4FC39499-6FD6-4944-AE93-FDD01355A207}" srcOrd="0" destOrd="0" presId="urn:microsoft.com/office/officeart/2008/layout/LinedList"/>
    <dgm:cxn modelId="{B4D3CCAE-AD7B-4314-9BBD-35061A5E0B44}" srcId="{8599F90F-5747-4EE5-9AD5-1B786EDF3926}" destId="{2C95BF38-4F3E-4B05-9198-609683CC6CBA}" srcOrd="2" destOrd="0" parTransId="{C22D5AE3-F4A1-4360-9269-7EA8B85AAC1F}" sibTransId="{76937182-920A-4D3E-B83E-CA2FCB213287}"/>
    <dgm:cxn modelId="{73AAFFE9-008A-4D31-A87E-2393F1D7A5E5}" type="presOf" srcId="{D0EA03A5-8B12-4452-ADD3-4CD4DC8D8F8C}" destId="{8CCC116C-F19A-4308-9EA9-7EAFE9BE7516}" srcOrd="0" destOrd="0" presId="urn:microsoft.com/office/officeart/2008/layout/LinedList"/>
    <dgm:cxn modelId="{88C894D7-53CD-4AE4-A7B6-FD9752F99B50}" type="presParOf" srcId="{19CAD218-1E81-4F64-B7ED-2EA19538D525}" destId="{12CC9922-2B62-464F-B654-AD84A6B653F2}" srcOrd="0" destOrd="0" presId="urn:microsoft.com/office/officeart/2008/layout/LinedList"/>
    <dgm:cxn modelId="{EEB3EB56-E43F-437F-AF5F-91D7C8182EB5}" type="presParOf" srcId="{19CAD218-1E81-4F64-B7ED-2EA19538D525}" destId="{0D2C91EA-E6D2-4568-90B3-7755A638CA37}" srcOrd="1" destOrd="0" presId="urn:microsoft.com/office/officeart/2008/layout/LinedList"/>
    <dgm:cxn modelId="{5FF58E2A-6FD9-405E-A629-760ED7C68890}" type="presParOf" srcId="{0D2C91EA-E6D2-4568-90B3-7755A638CA37}" destId="{4FC39499-6FD6-4944-AE93-FDD01355A207}" srcOrd="0" destOrd="0" presId="urn:microsoft.com/office/officeart/2008/layout/LinedList"/>
    <dgm:cxn modelId="{F5F27742-CC2E-4700-AEE1-D9D86CC4E38B}" type="presParOf" srcId="{0D2C91EA-E6D2-4568-90B3-7755A638CA37}" destId="{9CFF25C2-E4F5-40C7-8B6C-E542BC1EF622}" srcOrd="1" destOrd="0" presId="urn:microsoft.com/office/officeart/2008/layout/LinedList"/>
    <dgm:cxn modelId="{75D435F4-A124-4B1A-8AE9-A01D7E63AAA9}" type="presParOf" srcId="{19CAD218-1E81-4F64-B7ED-2EA19538D525}" destId="{89F5F32C-57DE-43CD-88F7-385DF911FF14}" srcOrd="2" destOrd="0" presId="urn:microsoft.com/office/officeart/2008/layout/LinedList"/>
    <dgm:cxn modelId="{B325E478-CC43-458B-A944-080DD8C8FC8B}" type="presParOf" srcId="{19CAD218-1E81-4F64-B7ED-2EA19538D525}" destId="{CF3F99EC-D236-4DFC-9B39-BEB153EE3B13}" srcOrd="3" destOrd="0" presId="urn:microsoft.com/office/officeart/2008/layout/LinedList"/>
    <dgm:cxn modelId="{B3F901CF-7FCD-434E-B1E4-5C40823ACE82}" type="presParOf" srcId="{CF3F99EC-D236-4DFC-9B39-BEB153EE3B13}" destId="{8CCC116C-F19A-4308-9EA9-7EAFE9BE7516}" srcOrd="0" destOrd="0" presId="urn:microsoft.com/office/officeart/2008/layout/LinedList"/>
    <dgm:cxn modelId="{0FDBAFC5-5928-4947-9448-C68FFE037497}" type="presParOf" srcId="{CF3F99EC-D236-4DFC-9B39-BEB153EE3B13}" destId="{60A78D5A-4CEA-4C0E-952F-FD44953D600E}" srcOrd="1" destOrd="0" presId="urn:microsoft.com/office/officeart/2008/layout/LinedList"/>
    <dgm:cxn modelId="{D4CCB752-0F63-4B50-B8C5-5484BA7A32E3}" type="presParOf" srcId="{19CAD218-1E81-4F64-B7ED-2EA19538D525}" destId="{19A1F31F-861A-4294-AC14-6F1B12590A14}" srcOrd="4" destOrd="0" presId="urn:microsoft.com/office/officeart/2008/layout/LinedList"/>
    <dgm:cxn modelId="{5C78E9F8-4D5B-4F88-86E6-E92E2D0D5896}" type="presParOf" srcId="{19CAD218-1E81-4F64-B7ED-2EA19538D525}" destId="{85AF320E-4CAC-488A-9E60-36BB81335A62}" srcOrd="5" destOrd="0" presId="urn:microsoft.com/office/officeart/2008/layout/LinedList"/>
    <dgm:cxn modelId="{AD5EFF43-778F-4B23-8B3F-34E580347A84}" type="presParOf" srcId="{85AF320E-4CAC-488A-9E60-36BB81335A62}" destId="{DFBFF5B9-CDE9-477A-9BD8-0320BF6C1A0F}" srcOrd="0" destOrd="0" presId="urn:microsoft.com/office/officeart/2008/layout/LinedList"/>
    <dgm:cxn modelId="{D9434EB5-F8ED-4C92-8529-D27E6BF07828}" type="presParOf" srcId="{85AF320E-4CAC-488A-9E60-36BB81335A62}" destId="{688FAEE5-A796-4149-A1ED-4F32F21D33D7}" srcOrd="1" destOrd="0" presId="urn:microsoft.com/office/officeart/2008/layout/LinedList"/>
    <dgm:cxn modelId="{A568E30F-62BE-4BC1-8323-C2565C3F4DEF}" type="presParOf" srcId="{19CAD218-1E81-4F64-B7ED-2EA19538D525}" destId="{B1850B96-5D6B-4046-8B7A-1439D0A4050B}" srcOrd="6" destOrd="0" presId="urn:microsoft.com/office/officeart/2008/layout/LinedList"/>
    <dgm:cxn modelId="{A1F04D12-D0EE-4569-85D9-CD72BBCB996E}" type="presParOf" srcId="{19CAD218-1E81-4F64-B7ED-2EA19538D525}" destId="{09CE5D76-549E-46A8-95BC-FE4F4CBAF2CC}" srcOrd="7" destOrd="0" presId="urn:microsoft.com/office/officeart/2008/layout/LinedList"/>
    <dgm:cxn modelId="{A998B080-3C61-42FC-AC3C-38FDB0642E2C}" type="presParOf" srcId="{09CE5D76-549E-46A8-95BC-FE4F4CBAF2CC}" destId="{B481C6E3-DBFF-4AEA-92F9-F6D34B391F63}" srcOrd="0" destOrd="0" presId="urn:microsoft.com/office/officeart/2008/layout/LinedList"/>
    <dgm:cxn modelId="{3350DC60-157E-4F6E-ABB7-7D221F99482D}" type="presParOf" srcId="{09CE5D76-549E-46A8-95BC-FE4F4CBAF2CC}" destId="{B5BEDC0F-5892-42D3-94A0-9C24EC5C8359}" srcOrd="1" destOrd="0" presId="urn:microsoft.com/office/officeart/2008/layout/LinedList"/>
    <dgm:cxn modelId="{94D36E20-EBD0-4199-9507-A74702CACC32}" type="presParOf" srcId="{19CAD218-1E81-4F64-B7ED-2EA19538D525}" destId="{5E7032B0-211B-4D97-B441-D42458A8E2B4}" srcOrd="8" destOrd="0" presId="urn:microsoft.com/office/officeart/2008/layout/LinedList"/>
    <dgm:cxn modelId="{C3707259-2D65-41AF-BFF2-C911628E16F7}" type="presParOf" srcId="{19CAD218-1E81-4F64-B7ED-2EA19538D525}" destId="{CBD393DB-6DB8-4D35-9EDE-DAFE470ADDC9}" srcOrd="9" destOrd="0" presId="urn:microsoft.com/office/officeart/2008/layout/LinedList"/>
    <dgm:cxn modelId="{C280D2DB-986D-4369-8BF6-099119338A33}" type="presParOf" srcId="{CBD393DB-6DB8-4D35-9EDE-DAFE470ADDC9}" destId="{9DF6FEB9-6CC9-4A0F-831E-6DC788DB0E11}" srcOrd="0" destOrd="0" presId="urn:microsoft.com/office/officeart/2008/layout/LinedList"/>
    <dgm:cxn modelId="{5BB8F7F7-1EE8-458B-A2A6-2738ECFFE160}" type="presParOf" srcId="{CBD393DB-6DB8-4D35-9EDE-DAFE470ADDC9}" destId="{FB9CC0CE-2D88-42B8-A7D1-F2DE0DBF6208}" srcOrd="1" destOrd="0" presId="urn:microsoft.com/office/officeart/2008/layout/LinedList"/>
    <dgm:cxn modelId="{29FF9293-BBAD-455C-939A-7CD772E56BAD}" type="presParOf" srcId="{19CAD218-1E81-4F64-B7ED-2EA19538D525}" destId="{16105204-F73E-448A-B1A8-EB1F3207387E}" srcOrd="10" destOrd="0" presId="urn:microsoft.com/office/officeart/2008/layout/LinedList"/>
    <dgm:cxn modelId="{001DB4EE-65F3-4F82-9C70-712FE2961558}" type="presParOf" srcId="{19CAD218-1E81-4F64-B7ED-2EA19538D525}" destId="{AAE98B50-E4BB-4F2A-9107-B4B8F51C94B5}" srcOrd="11" destOrd="0" presId="urn:microsoft.com/office/officeart/2008/layout/LinedList"/>
    <dgm:cxn modelId="{D02CBEE3-E34F-42CC-93AB-D7AAC7B3F996}" type="presParOf" srcId="{AAE98B50-E4BB-4F2A-9107-B4B8F51C94B5}" destId="{06FC17F3-BE5E-4464-84F5-74AA450AC54F}" srcOrd="0" destOrd="0" presId="urn:microsoft.com/office/officeart/2008/layout/LinedList"/>
    <dgm:cxn modelId="{15CF340C-61FF-499E-AB55-0AEEBB72B693}" type="presParOf" srcId="{AAE98B50-E4BB-4F2A-9107-B4B8F51C94B5}" destId="{662A6786-1D0F-4149-A034-89176A44A5F2}" srcOrd="1" destOrd="0" presId="urn:microsoft.com/office/officeart/2008/layout/LinedList"/>
    <dgm:cxn modelId="{2CBEE246-6508-426D-A107-A862D5BAA12F}" type="presParOf" srcId="{19CAD218-1E81-4F64-B7ED-2EA19538D525}" destId="{1828DA28-2D9A-464E-BF20-EC4035A5569F}" srcOrd="12" destOrd="0" presId="urn:microsoft.com/office/officeart/2008/layout/LinedList"/>
    <dgm:cxn modelId="{94AD61E1-4596-4CB6-BA72-8CEC3E56E24C}" type="presParOf" srcId="{19CAD218-1E81-4F64-B7ED-2EA19538D525}" destId="{5D64B201-9002-4A6A-84A9-A76FE404BCBD}" srcOrd="13" destOrd="0" presId="urn:microsoft.com/office/officeart/2008/layout/LinedList"/>
    <dgm:cxn modelId="{81A2485F-2376-46D6-B352-370C87B12FE8}" type="presParOf" srcId="{5D64B201-9002-4A6A-84A9-A76FE404BCBD}" destId="{91D97D64-6215-41C5-8218-417F10312212}" srcOrd="0" destOrd="0" presId="urn:microsoft.com/office/officeart/2008/layout/LinedList"/>
    <dgm:cxn modelId="{BC276FF8-F378-4DE0-86AD-34C5174D8048}" type="presParOf" srcId="{5D64B201-9002-4A6A-84A9-A76FE404BCBD}" destId="{D51F68A5-6724-48CA-A68A-83B241C5C30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110DF9-08E1-425A-A05C-718818417AC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509986F7-DD2D-4BA3-9199-CDFD85BF92F0}">
      <dgm:prSet/>
      <dgm:spPr/>
      <dgm:t>
        <a:bodyPr/>
        <a:lstStyle/>
        <a:p>
          <a:r>
            <a:rPr lang="en-US" dirty="0"/>
            <a:t>Dehydration -&gt; drinking bottled water (at least 2-3 l/day)</a:t>
          </a:r>
        </a:p>
      </dgm:t>
    </dgm:pt>
    <dgm:pt modelId="{C111F28D-6514-4504-97EC-B4B89313B2B8}" type="parTrans" cxnId="{937A3105-8F4D-4446-87FF-00D4D6A25842}">
      <dgm:prSet/>
      <dgm:spPr/>
      <dgm:t>
        <a:bodyPr/>
        <a:lstStyle/>
        <a:p>
          <a:endParaRPr lang="en-US"/>
        </a:p>
      </dgm:t>
    </dgm:pt>
    <dgm:pt modelId="{6E5E9920-BCB9-48FD-B545-1B73D08697C0}" type="sibTrans" cxnId="{937A3105-8F4D-4446-87FF-00D4D6A25842}">
      <dgm:prSet/>
      <dgm:spPr/>
      <dgm:t>
        <a:bodyPr/>
        <a:lstStyle/>
        <a:p>
          <a:endParaRPr lang="en-US"/>
        </a:p>
      </dgm:t>
    </dgm:pt>
    <dgm:pt modelId="{3BBA951E-7B53-4680-81D4-D047974934C6}">
      <dgm:prSet/>
      <dgm:spPr/>
      <dgm:t>
        <a:bodyPr/>
        <a:lstStyle/>
        <a:p>
          <a:r>
            <a:rPr lang="fi-FI" dirty="0"/>
            <a:t>Urine </a:t>
          </a:r>
          <a:r>
            <a:rPr lang="fi-FI" dirty="0" err="1"/>
            <a:t>must</a:t>
          </a:r>
          <a:r>
            <a:rPr lang="fi-FI" dirty="0"/>
            <a:t> </a:t>
          </a:r>
          <a:r>
            <a:rPr lang="fi-FI" dirty="0" err="1"/>
            <a:t>come</a:t>
          </a:r>
          <a:r>
            <a:rPr lang="fi-FI" dirty="0"/>
            <a:t> out</a:t>
          </a:r>
          <a:endParaRPr lang="en-US" dirty="0"/>
        </a:p>
      </dgm:t>
    </dgm:pt>
    <dgm:pt modelId="{92C0F15A-D723-45F4-938F-7957F2349CCE}" type="parTrans" cxnId="{68B050F9-7998-4F30-9CB1-790C4F4EFCB8}">
      <dgm:prSet/>
      <dgm:spPr/>
      <dgm:t>
        <a:bodyPr/>
        <a:lstStyle/>
        <a:p>
          <a:endParaRPr lang="en-US"/>
        </a:p>
      </dgm:t>
    </dgm:pt>
    <dgm:pt modelId="{EFD2BC1D-6322-4533-9328-0DDD0D31BCA8}" type="sibTrans" cxnId="{68B050F9-7998-4F30-9CB1-790C4F4EFCB8}">
      <dgm:prSet/>
      <dgm:spPr/>
      <dgm:t>
        <a:bodyPr/>
        <a:lstStyle/>
        <a:p>
          <a:endParaRPr lang="en-US"/>
        </a:p>
      </dgm:t>
    </dgm:pt>
    <dgm:pt modelId="{7A524FED-0042-474A-96F7-ED23D5FC97AF}">
      <dgm:prSet/>
      <dgm:spPr/>
      <dgm:t>
        <a:bodyPr/>
        <a:lstStyle/>
        <a:p>
          <a:r>
            <a:rPr lang="fi-FI" dirty="0" err="1"/>
            <a:t>Protection</a:t>
          </a:r>
          <a:r>
            <a:rPr lang="fi-FI" dirty="0"/>
            <a:t> </a:t>
          </a:r>
          <a:r>
            <a:rPr lang="fi-FI" dirty="0" err="1"/>
            <a:t>from</a:t>
          </a:r>
          <a:r>
            <a:rPr lang="fi-FI" dirty="0"/>
            <a:t> </a:t>
          </a:r>
          <a:r>
            <a:rPr lang="fi-FI" dirty="0" err="1"/>
            <a:t>sunlight</a:t>
          </a:r>
          <a:endParaRPr lang="en-US" dirty="0"/>
        </a:p>
      </dgm:t>
    </dgm:pt>
    <dgm:pt modelId="{91B2905A-1E4A-4927-9971-075FEDE781B4}" type="parTrans" cxnId="{02708311-A37A-4402-BED8-23CC3A647FB1}">
      <dgm:prSet/>
      <dgm:spPr/>
      <dgm:t>
        <a:bodyPr/>
        <a:lstStyle/>
        <a:p>
          <a:endParaRPr lang="en-US"/>
        </a:p>
      </dgm:t>
    </dgm:pt>
    <dgm:pt modelId="{20F4DD4B-BF69-46BF-909D-E838F0FAA057}" type="sibTrans" cxnId="{02708311-A37A-4402-BED8-23CC3A647FB1}">
      <dgm:prSet/>
      <dgm:spPr/>
      <dgm:t>
        <a:bodyPr/>
        <a:lstStyle/>
        <a:p>
          <a:endParaRPr lang="en-US"/>
        </a:p>
      </dgm:t>
    </dgm:pt>
    <dgm:pt modelId="{1308EB5D-B922-4865-8CF1-D29A992D598E}">
      <dgm:prSet/>
      <dgm:spPr/>
      <dgm:t>
        <a:bodyPr/>
        <a:lstStyle/>
        <a:p>
          <a:r>
            <a:rPr lang="en-US" dirty="0"/>
            <a:t>Light cotton clothing
Headwear and scarves
Sunglasses
Shade 
Effective protective creams</a:t>
          </a:r>
        </a:p>
      </dgm:t>
    </dgm:pt>
    <dgm:pt modelId="{5D919340-E988-4B5C-9E11-D95AE318FC82}" type="parTrans" cxnId="{78AD6C4A-6D97-45F9-BC45-BE43BBA60476}">
      <dgm:prSet/>
      <dgm:spPr/>
      <dgm:t>
        <a:bodyPr/>
        <a:lstStyle/>
        <a:p>
          <a:endParaRPr lang="en-US"/>
        </a:p>
      </dgm:t>
    </dgm:pt>
    <dgm:pt modelId="{00F1E66B-4646-414C-93D5-F1613401BA57}" type="sibTrans" cxnId="{78AD6C4A-6D97-45F9-BC45-BE43BBA60476}">
      <dgm:prSet/>
      <dgm:spPr/>
      <dgm:t>
        <a:bodyPr/>
        <a:lstStyle/>
        <a:p>
          <a:endParaRPr lang="en-US"/>
        </a:p>
      </dgm:t>
    </dgm:pt>
    <dgm:pt modelId="{41354DDA-8F3E-44ED-90E1-A901803DE000}">
      <dgm:prSet/>
      <dgm:spPr/>
      <dgm:t>
        <a:bodyPr/>
        <a:lstStyle/>
        <a:p>
          <a:r>
            <a:rPr lang="fi-FI" dirty="0" err="1"/>
            <a:t>Salty</a:t>
          </a:r>
          <a:r>
            <a:rPr lang="fi-FI" dirty="0"/>
            <a:t> snacks -&gt; </a:t>
          </a:r>
          <a:r>
            <a:rPr lang="fi-FI" dirty="0" err="1"/>
            <a:t>losing</a:t>
          </a:r>
          <a:r>
            <a:rPr lang="fi-FI" dirty="0"/>
            <a:t> </a:t>
          </a:r>
          <a:r>
            <a:rPr lang="fi-FI" dirty="0" err="1"/>
            <a:t>salts</a:t>
          </a:r>
          <a:endParaRPr lang="en-US" dirty="0"/>
        </a:p>
      </dgm:t>
    </dgm:pt>
    <dgm:pt modelId="{B2395A05-A48C-410F-9790-5F8824F90872}" type="parTrans" cxnId="{57489B21-D1AF-4F43-B1B8-23E61916F72B}">
      <dgm:prSet/>
      <dgm:spPr/>
      <dgm:t>
        <a:bodyPr/>
        <a:lstStyle/>
        <a:p>
          <a:endParaRPr lang="en-US"/>
        </a:p>
      </dgm:t>
    </dgm:pt>
    <dgm:pt modelId="{2E0149EB-DAF3-4DB2-BB54-C3EB848BE46A}" type="sibTrans" cxnId="{57489B21-D1AF-4F43-B1B8-23E61916F72B}">
      <dgm:prSet/>
      <dgm:spPr/>
      <dgm:t>
        <a:bodyPr/>
        <a:lstStyle/>
        <a:p>
          <a:endParaRPr lang="en-US"/>
        </a:p>
      </dgm:t>
    </dgm:pt>
    <dgm:pt modelId="{8391C9D5-2C61-4A44-BCDC-CDF1A542AB12}" type="pres">
      <dgm:prSet presAssocID="{7C110DF9-08E1-425A-A05C-718818417ACC}" presName="linear" presStyleCnt="0">
        <dgm:presLayoutVars>
          <dgm:animLvl val="lvl"/>
          <dgm:resizeHandles val="exact"/>
        </dgm:presLayoutVars>
      </dgm:prSet>
      <dgm:spPr/>
      <dgm:t>
        <a:bodyPr/>
        <a:lstStyle/>
        <a:p>
          <a:endParaRPr lang="fi-FI"/>
        </a:p>
      </dgm:t>
    </dgm:pt>
    <dgm:pt modelId="{00F4322A-21C1-4D56-9FF3-84853B1C93DD}" type="pres">
      <dgm:prSet presAssocID="{509986F7-DD2D-4BA3-9199-CDFD85BF92F0}" presName="parentText" presStyleLbl="node1" presStyleIdx="0" presStyleCnt="3">
        <dgm:presLayoutVars>
          <dgm:chMax val="0"/>
          <dgm:bulletEnabled val="1"/>
        </dgm:presLayoutVars>
      </dgm:prSet>
      <dgm:spPr/>
      <dgm:t>
        <a:bodyPr/>
        <a:lstStyle/>
        <a:p>
          <a:endParaRPr lang="fi-FI"/>
        </a:p>
      </dgm:t>
    </dgm:pt>
    <dgm:pt modelId="{4219F6D7-27E7-4CFE-9581-4397C6E6A7DA}" type="pres">
      <dgm:prSet presAssocID="{509986F7-DD2D-4BA3-9199-CDFD85BF92F0}" presName="childText" presStyleLbl="revTx" presStyleIdx="0" presStyleCnt="2">
        <dgm:presLayoutVars>
          <dgm:bulletEnabled val="1"/>
        </dgm:presLayoutVars>
      </dgm:prSet>
      <dgm:spPr/>
      <dgm:t>
        <a:bodyPr/>
        <a:lstStyle/>
        <a:p>
          <a:endParaRPr lang="fi-FI"/>
        </a:p>
      </dgm:t>
    </dgm:pt>
    <dgm:pt modelId="{5E3D34CC-B811-4F3C-8FD9-C9199F04B6D3}" type="pres">
      <dgm:prSet presAssocID="{7A524FED-0042-474A-96F7-ED23D5FC97AF}" presName="parentText" presStyleLbl="node1" presStyleIdx="1" presStyleCnt="3">
        <dgm:presLayoutVars>
          <dgm:chMax val="0"/>
          <dgm:bulletEnabled val="1"/>
        </dgm:presLayoutVars>
      </dgm:prSet>
      <dgm:spPr/>
      <dgm:t>
        <a:bodyPr/>
        <a:lstStyle/>
        <a:p>
          <a:endParaRPr lang="fi-FI"/>
        </a:p>
      </dgm:t>
    </dgm:pt>
    <dgm:pt modelId="{B06ACCD7-D476-460C-85B8-B8DF2F6CF803}" type="pres">
      <dgm:prSet presAssocID="{7A524FED-0042-474A-96F7-ED23D5FC97AF}" presName="childText" presStyleLbl="revTx" presStyleIdx="1" presStyleCnt="2">
        <dgm:presLayoutVars>
          <dgm:bulletEnabled val="1"/>
        </dgm:presLayoutVars>
      </dgm:prSet>
      <dgm:spPr/>
      <dgm:t>
        <a:bodyPr/>
        <a:lstStyle/>
        <a:p>
          <a:endParaRPr lang="fi-FI"/>
        </a:p>
      </dgm:t>
    </dgm:pt>
    <dgm:pt modelId="{580B171B-0501-46DA-BDB3-DD55BC9D0101}" type="pres">
      <dgm:prSet presAssocID="{41354DDA-8F3E-44ED-90E1-A901803DE000}" presName="parentText" presStyleLbl="node1" presStyleIdx="2" presStyleCnt="3">
        <dgm:presLayoutVars>
          <dgm:chMax val="0"/>
          <dgm:bulletEnabled val="1"/>
        </dgm:presLayoutVars>
      </dgm:prSet>
      <dgm:spPr/>
      <dgm:t>
        <a:bodyPr/>
        <a:lstStyle/>
        <a:p>
          <a:endParaRPr lang="fi-FI"/>
        </a:p>
      </dgm:t>
    </dgm:pt>
  </dgm:ptLst>
  <dgm:cxnLst>
    <dgm:cxn modelId="{57489B21-D1AF-4F43-B1B8-23E61916F72B}" srcId="{7C110DF9-08E1-425A-A05C-718818417ACC}" destId="{41354DDA-8F3E-44ED-90E1-A901803DE000}" srcOrd="2" destOrd="0" parTransId="{B2395A05-A48C-410F-9790-5F8824F90872}" sibTransId="{2E0149EB-DAF3-4DB2-BB54-C3EB848BE46A}"/>
    <dgm:cxn modelId="{68B050F9-7998-4F30-9CB1-790C4F4EFCB8}" srcId="{509986F7-DD2D-4BA3-9199-CDFD85BF92F0}" destId="{3BBA951E-7B53-4680-81D4-D047974934C6}" srcOrd="0" destOrd="0" parTransId="{92C0F15A-D723-45F4-938F-7957F2349CCE}" sibTransId="{EFD2BC1D-6322-4533-9328-0DDD0D31BCA8}"/>
    <dgm:cxn modelId="{51766459-195F-4612-AE91-178646C1FE9D}" type="presOf" srcId="{509986F7-DD2D-4BA3-9199-CDFD85BF92F0}" destId="{00F4322A-21C1-4D56-9FF3-84853B1C93DD}" srcOrd="0" destOrd="0" presId="urn:microsoft.com/office/officeart/2005/8/layout/vList2"/>
    <dgm:cxn modelId="{02708311-A37A-4402-BED8-23CC3A647FB1}" srcId="{7C110DF9-08E1-425A-A05C-718818417ACC}" destId="{7A524FED-0042-474A-96F7-ED23D5FC97AF}" srcOrd="1" destOrd="0" parTransId="{91B2905A-1E4A-4927-9971-075FEDE781B4}" sibTransId="{20F4DD4B-BF69-46BF-909D-E838F0FAA057}"/>
    <dgm:cxn modelId="{4C735B2D-3A15-452B-AEA4-CAEF2A786E86}" type="presOf" srcId="{7C110DF9-08E1-425A-A05C-718818417ACC}" destId="{8391C9D5-2C61-4A44-BCDC-CDF1A542AB12}" srcOrd="0" destOrd="0" presId="urn:microsoft.com/office/officeart/2005/8/layout/vList2"/>
    <dgm:cxn modelId="{78AD6C4A-6D97-45F9-BC45-BE43BBA60476}" srcId="{7A524FED-0042-474A-96F7-ED23D5FC97AF}" destId="{1308EB5D-B922-4865-8CF1-D29A992D598E}" srcOrd="0" destOrd="0" parTransId="{5D919340-E988-4B5C-9E11-D95AE318FC82}" sibTransId="{00F1E66B-4646-414C-93D5-F1613401BA57}"/>
    <dgm:cxn modelId="{4DF06F73-4034-465D-B340-9E1B7E3F1A4E}" type="presOf" srcId="{41354DDA-8F3E-44ED-90E1-A901803DE000}" destId="{580B171B-0501-46DA-BDB3-DD55BC9D0101}" srcOrd="0" destOrd="0" presId="urn:microsoft.com/office/officeart/2005/8/layout/vList2"/>
    <dgm:cxn modelId="{6950001C-DD7D-4045-8950-6730F49B4838}" type="presOf" srcId="{3BBA951E-7B53-4680-81D4-D047974934C6}" destId="{4219F6D7-27E7-4CFE-9581-4397C6E6A7DA}" srcOrd="0" destOrd="0" presId="urn:microsoft.com/office/officeart/2005/8/layout/vList2"/>
    <dgm:cxn modelId="{BA7384CA-BFDD-482E-A5E0-280F885A3A1A}" type="presOf" srcId="{7A524FED-0042-474A-96F7-ED23D5FC97AF}" destId="{5E3D34CC-B811-4F3C-8FD9-C9199F04B6D3}" srcOrd="0" destOrd="0" presId="urn:microsoft.com/office/officeart/2005/8/layout/vList2"/>
    <dgm:cxn modelId="{937A3105-8F4D-4446-87FF-00D4D6A25842}" srcId="{7C110DF9-08E1-425A-A05C-718818417ACC}" destId="{509986F7-DD2D-4BA3-9199-CDFD85BF92F0}" srcOrd="0" destOrd="0" parTransId="{C111F28D-6514-4504-97EC-B4B89313B2B8}" sibTransId="{6E5E9920-BCB9-48FD-B545-1B73D08697C0}"/>
    <dgm:cxn modelId="{06A2167F-2C07-455E-8A3A-3AB0687C14ED}" type="presOf" srcId="{1308EB5D-B922-4865-8CF1-D29A992D598E}" destId="{B06ACCD7-D476-460C-85B8-B8DF2F6CF803}" srcOrd="0" destOrd="0" presId="urn:microsoft.com/office/officeart/2005/8/layout/vList2"/>
    <dgm:cxn modelId="{CA06AD3D-98E8-4B85-908C-15FA6988EA5F}" type="presParOf" srcId="{8391C9D5-2C61-4A44-BCDC-CDF1A542AB12}" destId="{00F4322A-21C1-4D56-9FF3-84853B1C93DD}" srcOrd="0" destOrd="0" presId="urn:microsoft.com/office/officeart/2005/8/layout/vList2"/>
    <dgm:cxn modelId="{E0695F5B-AF53-4EEB-8BD8-BB6CEDFABC20}" type="presParOf" srcId="{8391C9D5-2C61-4A44-BCDC-CDF1A542AB12}" destId="{4219F6D7-27E7-4CFE-9581-4397C6E6A7DA}" srcOrd="1" destOrd="0" presId="urn:microsoft.com/office/officeart/2005/8/layout/vList2"/>
    <dgm:cxn modelId="{F65DB4B6-8EFB-4E4A-AFF8-3B08EE0BF2AD}" type="presParOf" srcId="{8391C9D5-2C61-4A44-BCDC-CDF1A542AB12}" destId="{5E3D34CC-B811-4F3C-8FD9-C9199F04B6D3}" srcOrd="2" destOrd="0" presId="urn:microsoft.com/office/officeart/2005/8/layout/vList2"/>
    <dgm:cxn modelId="{BD7234D4-120C-4F13-8B32-4BF974B38E58}" type="presParOf" srcId="{8391C9D5-2C61-4A44-BCDC-CDF1A542AB12}" destId="{B06ACCD7-D476-460C-85B8-B8DF2F6CF803}" srcOrd="3" destOrd="0" presId="urn:microsoft.com/office/officeart/2005/8/layout/vList2"/>
    <dgm:cxn modelId="{0345BC04-85E0-4C26-A87E-25BA2163B900}" type="presParOf" srcId="{8391C9D5-2C61-4A44-BCDC-CDF1A542AB12}" destId="{580B171B-0501-46DA-BDB3-DD55BC9D01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73E93-0B35-4F8A-8B89-BF4373E81CA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F3A1832-13C5-4075-B859-A2DAA2C25E96}">
      <dgm:prSet/>
      <dgm:spPr/>
      <dgm:t>
        <a:bodyPr/>
        <a:lstStyle/>
        <a:p>
          <a:r>
            <a:rPr lang="en-US" dirty="0"/>
            <a:t>Cover as much of your body as possible.</a:t>
          </a:r>
        </a:p>
      </dgm:t>
    </dgm:pt>
    <dgm:pt modelId="{976CBCDB-530C-4648-92A6-A430C57F4F12}" type="parTrans" cxnId="{8D0D1ECC-DF69-4F02-9494-113F01F8504D}">
      <dgm:prSet/>
      <dgm:spPr/>
      <dgm:t>
        <a:bodyPr/>
        <a:lstStyle/>
        <a:p>
          <a:endParaRPr lang="en-US"/>
        </a:p>
      </dgm:t>
    </dgm:pt>
    <dgm:pt modelId="{F3CE1750-90EC-442F-BE76-D4A83B8D6461}" type="sibTrans" cxnId="{8D0D1ECC-DF69-4F02-9494-113F01F8504D}">
      <dgm:prSet/>
      <dgm:spPr/>
      <dgm:t>
        <a:bodyPr/>
        <a:lstStyle/>
        <a:p>
          <a:endParaRPr lang="en-US"/>
        </a:p>
      </dgm:t>
    </dgm:pt>
    <dgm:pt modelId="{66018194-7D98-4624-BDAB-166F4272DF27}">
      <dgm:prSet/>
      <dgm:spPr/>
      <dgm:t>
        <a:bodyPr/>
        <a:lstStyle/>
        <a:p>
          <a:r>
            <a:rPr lang="en-US" dirty="0" err="1"/>
            <a:t>Favour</a:t>
          </a:r>
          <a:r>
            <a:rPr lang="en-US" dirty="0"/>
            <a:t> </a:t>
          </a:r>
          <a:r>
            <a:rPr lang="en-US" dirty="0" err="1"/>
            <a:t>light-coloured</a:t>
          </a:r>
          <a:r>
            <a:rPr lang="en-US" dirty="0"/>
            <a:t>, long-sleeved and long-sleeved clothes. Note that a mosquito can bite through a thin layer of clothing.</a:t>
          </a:r>
        </a:p>
      </dgm:t>
    </dgm:pt>
    <dgm:pt modelId="{72B0169C-C4A0-4FB9-BD3D-DD9736C412C0}" type="parTrans" cxnId="{A95BA391-6882-412E-9A2A-1075A5C779F1}">
      <dgm:prSet/>
      <dgm:spPr/>
      <dgm:t>
        <a:bodyPr/>
        <a:lstStyle/>
        <a:p>
          <a:endParaRPr lang="en-US"/>
        </a:p>
      </dgm:t>
    </dgm:pt>
    <dgm:pt modelId="{6EC71A04-033A-4F07-8E1E-647FBEF7E351}" type="sibTrans" cxnId="{A95BA391-6882-412E-9A2A-1075A5C779F1}">
      <dgm:prSet/>
      <dgm:spPr/>
      <dgm:t>
        <a:bodyPr/>
        <a:lstStyle/>
        <a:p>
          <a:endParaRPr lang="en-US"/>
        </a:p>
      </dgm:t>
    </dgm:pt>
    <dgm:pt modelId="{A8D569B7-4B08-467C-B1EC-162C0F7D8741}">
      <dgm:prSet/>
      <dgm:spPr/>
      <dgm:t>
        <a:bodyPr/>
        <a:lstStyle/>
        <a:p>
          <a:r>
            <a:rPr lang="en-US" dirty="0"/>
            <a:t>Protect your head with a hat.</a:t>
          </a:r>
          <a:r>
            <a:rPr lang="fi-FI" dirty="0"/>
            <a:t> </a:t>
          </a:r>
          <a:endParaRPr lang="en-US" dirty="0"/>
        </a:p>
      </dgm:t>
    </dgm:pt>
    <dgm:pt modelId="{F1189813-98DD-4A1E-AEDF-83BE036D9AC6}" type="parTrans" cxnId="{BF42A546-B619-40ED-8DE4-75531C950691}">
      <dgm:prSet/>
      <dgm:spPr/>
      <dgm:t>
        <a:bodyPr/>
        <a:lstStyle/>
        <a:p>
          <a:endParaRPr lang="en-US"/>
        </a:p>
      </dgm:t>
    </dgm:pt>
    <dgm:pt modelId="{7C45C686-2505-47F3-9E82-416E5FE9AA00}" type="sibTrans" cxnId="{BF42A546-B619-40ED-8DE4-75531C950691}">
      <dgm:prSet/>
      <dgm:spPr/>
      <dgm:t>
        <a:bodyPr/>
        <a:lstStyle/>
        <a:p>
          <a:endParaRPr lang="en-US"/>
        </a:p>
      </dgm:t>
    </dgm:pt>
    <dgm:pt modelId="{9414D800-D728-49BC-AE7A-06A5C5AAB8BB}">
      <dgm:prSet/>
      <dgm:spPr/>
      <dgm:t>
        <a:bodyPr/>
        <a:lstStyle/>
        <a:p>
          <a:r>
            <a:rPr lang="en-US" dirty="0"/>
            <a:t>Protect your ankles and feet in particular with socks and shoes</a:t>
          </a:r>
          <a:r>
            <a:rPr lang="fi-FI" dirty="0"/>
            <a:t>. </a:t>
          </a:r>
          <a:endParaRPr lang="en-US" dirty="0"/>
        </a:p>
      </dgm:t>
    </dgm:pt>
    <dgm:pt modelId="{D258ECC3-B31D-4E5E-8995-3D55B8CC9F33}" type="parTrans" cxnId="{97763B2F-1CCE-4C83-A3E8-D2852E42DC0A}">
      <dgm:prSet/>
      <dgm:spPr/>
      <dgm:t>
        <a:bodyPr/>
        <a:lstStyle/>
        <a:p>
          <a:endParaRPr lang="en-US"/>
        </a:p>
      </dgm:t>
    </dgm:pt>
    <dgm:pt modelId="{B1BCED9D-10DA-4FE7-8965-3F326E28CB1F}" type="sibTrans" cxnId="{97763B2F-1CCE-4C83-A3E8-D2852E42DC0A}">
      <dgm:prSet/>
      <dgm:spPr/>
      <dgm:t>
        <a:bodyPr/>
        <a:lstStyle/>
        <a:p>
          <a:endParaRPr lang="en-US"/>
        </a:p>
      </dgm:t>
    </dgm:pt>
    <dgm:pt modelId="{5BAC5C31-8E21-4331-97C2-6957FFCFFF38}">
      <dgm:prSet/>
      <dgm:spPr/>
      <dgm:t>
        <a:bodyPr/>
        <a:lstStyle/>
        <a:p>
          <a:r>
            <a:rPr lang="en-US" dirty="0"/>
            <a:t>Put the mouth of the sock on top of the pant leg.</a:t>
          </a:r>
        </a:p>
      </dgm:t>
    </dgm:pt>
    <dgm:pt modelId="{C1C58AA3-454F-406A-9077-C95B537DE002}" type="parTrans" cxnId="{387CC5BF-D076-4118-A272-8225F893B9C9}">
      <dgm:prSet/>
      <dgm:spPr/>
      <dgm:t>
        <a:bodyPr/>
        <a:lstStyle/>
        <a:p>
          <a:endParaRPr lang="en-US"/>
        </a:p>
      </dgm:t>
    </dgm:pt>
    <dgm:pt modelId="{D5EC16EB-90D3-41B4-90A7-436584A067B5}" type="sibTrans" cxnId="{387CC5BF-D076-4118-A272-8225F893B9C9}">
      <dgm:prSet/>
      <dgm:spPr/>
      <dgm:t>
        <a:bodyPr/>
        <a:lstStyle/>
        <a:p>
          <a:endParaRPr lang="en-US"/>
        </a:p>
      </dgm:t>
    </dgm:pt>
    <dgm:pt modelId="{67A2331A-1766-4C5F-BD4B-3B535445D0BC}">
      <dgm:prSet/>
      <dgm:spPr/>
      <dgm:t>
        <a:bodyPr/>
        <a:lstStyle/>
        <a:p>
          <a:r>
            <a:rPr lang="en-US" dirty="0"/>
            <a:t>Overshoes are preferable to sandals.</a:t>
          </a:r>
        </a:p>
      </dgm:t>
    </dgm:pt>
    <dgm:pt modelId="{EF2AAB3D-B4C5-43B4-8E73-BB4CDACA59E4}" type="parTrans" cxnId="{DA5E8D91-2154-4427-996D-7BBBC6830078}">
      <dgm:prSet/>
      <dgm:spPr/>
      <dgm:t>
        <a:bodyPr/>
        <a:lstStyle/>
        <a:p>
          <a:endParaRPr lang="en-US"/>
        </a:p>
      </dgm:t>
    </dgm:pt>
    <dgm:pt modelId="{DC1E081F-AD66-4815-A84D-42B7E4E0DBF3}" type="sibTrans" cxnId="{DA5E8D91-2154-4427-996D-7BBBC6830078}">
      <dgm:prSet/>
      <dgm:spPr/>
      <dgm:t>
        <a:bodyPr/>
        <a:lstStyle/>
        <a:p>
          <a:endParaRPr lang="en-US"/>
        </a:p>
      </dgm:t>
    </dgm:pt>
    <dgm:pt modelId="{C29741CD-7898-4D7B-A5B3-FAC2C1D3EC52}">
      <dgm:prSet/>
      <dgm:spPr/>
      <dgm:t>
        <a:bodyPr/>
        <a:lstStyle/>
        <a:p>
          <a:r>
            <a:rPr lang="en-US" dirty="0"/>
            <a:t>Clothes should be ironed after washing (including underwear) to destroy fly eggs/larvae)</a:t>
          </a:r>
        </a:p>
      </dgm:t>
    </dgm:pt>
    <dgm:pt modelId="{952B589A-BED6-4DD6-9EA4-89058F469C49}" type="parTrans" cxnId="{A1F35595-B2DC-40F1-9125-1CDDE3AFDEC0}">
      <dgm:prSet/>
      <dgm:spPr/>
      <dgm:t>
        <a:bodyPr/>
        <a:lstStyle/>
        <a:p>
          <a:endParaRPr lang="en-US"/>
        </a:p>
      </dgm:t>
    </dgm:pt>
    <dgm:pt modelId="{F7E1DF4A-BD25-4A16-AE48-DC2F6209C784}" type="sibTrans" cxnId="{A1F35595-B2DC-40F1-9125-1CDDE3AFDEC0}">
      <dgm:prSet/>
      <dgm:spPr/>
      <dgm:t>
        <a:bodyPr/>
        <a:lstStyle/>
        <a:p>
          <a:endParaRPr lang="en-US"/>
        </a:p>
      </dgm:t>
    </dgm:pt>
    <dgm:pt modelId="{C7DD82C9-B0A4-4249-85A0-3EDC4186C707}" type="pres">
      <dgm:prSet presAssocID="{49173E93-0B35-4F8A-8B89-BF4373E81CA8}" presName="diagram" presStyleCnt="0">
        <dgm:presLayoutVars>
          <dgm:dir/>
          <dgm:resizeHandles val="exact"/>
        </dgm:presLayoutVars>
      </dgm:prSet>
      <dgm:spPr/>
      <dgm:t>
        <a:bodyPr/>
        <a:lstStyle/>
        <a:p>
          <a:endParaRPr lang="fi-FI"/>
        </a:p>
      </dgm:t>
    </dgm:pt>
    <dgm:pt modelId="{211C9400-9695-4CAC-A19D-AC6A578449EE}" type="pres">
      <dgm:prSet presAssocID="{9F3A1832-13C5-4075-B859-A2DAA2C25E96}" presName="node" presStyleLbl="node1" presStyleIdx="0" presStyleCnt="7">
        <dgm:presLayoutVars>
          <dgm:bulletEnabled val="1"/>
        </dgm:presLayoutVars>
      </dgm:prSet>
      <dgm:spPr/>
      <dgm:t>
        <a:bodyPr/>
        <a:lstStyle/>
        <a:p>
          <a:endParaRPr lang="fi-FI"/>
        </a:p>
      </dgm:t>
    </dgm:pt>
    <dgm:pt modelId="{35E8D71B-EA0B-4674-9F27-C1F287462AB9}" type="pres">
      <dgm:prSet presAssocID="{F3CE1750-90EC-442F-BE76-D4A83B8D6461}" presName="sibTrans" presStyleCnt="0"/>
      <dgm:spPr/>
    </dgm:pt>
    <dgm:pt modelId="{76BAD50F-FFDC-42F2-B6F5-FA0B66D73C4A}" type="pres">
      <dgm:prSet presAssocID="{66018194-7D98-4624-BDAB-166F4272DF27}" presName="node" presStyleLbl="node1" presStyleIdx="1" presStyleCnt="7">
        <dgm:presLayoutVars>
          <dgm:bulletEnabled val="1"/>
        </dgm:presLayoutVars>
      </dgm:prSet>
      <dgm:spPr/>
      <dgm:t>
        <a:bodyPr/>
        <a:lstStyle/>
        <a:p>
          <a:endParaRPr lang="fi-FI"/>
        </a:p>
      </dgm:t>
    </dgm:pt>
    <dgm:pt modelId="{A30A34A6-41F9-4B87-9D41-CC589FC5B4D2}" type="pres">
      <dgm:prSet presAssocID="{6EC71A04-033A-4F07-8E1E-647FBEF7E351}" presName="sibTrans" presStyleCnt="0"/>
      <dgm:spPr/>
    </dgm:pt>
    <dgm:pt modelId="{6EC8A1FC-E655-4BD2-BF02-2FDEBF6DDD2A}" type="pres">
      <dgm:prSet presAssocID="{A8D569B7-4B08-467C-B1EC-162C0F7D8741}" presName="node" presStyleLbl="node1" presStyleIdx="2" presStyleCnt="7" custScaleX="108545">
        <dgm:presLayoutVars>
          <dgm:bulletEnabled val="1"/>
        </dgm:presLayoutVars>
      </dgm:prSet>
      <dgm:spPr/>
      <dgm:t>
        <a:bodyPr/>
        <a:lstStyle/>
        <a:p>
          <a:endParaRPr lang="fi-FI"/>
        </a:p>
      </dgm:t>
    </dgm:pt>
    <dgm:pt modelId="{1C18D6D0-42B7-44B0-A2FB-53330DE0D0E6}" type="pres">
      <dgm:prSet presAssocID="{7C45C686-2505-47F3-9E82-416E5FE9AA00}" presName="sibTrans" presStyleCnt="0"/>
      <dgm:spPr/>
    </dgm:pt>
    <dgm:pt modelId="{E5BC4428-88B5-4AC9-82DA-40DE8606A989}" type="pres">
      <dgm:prSet presAssocID="{9414D800-D728-49BC-AE7A-06A5C5AAB8BB}" presName="node" presStyleLbl="node1" presStyleIdx="3" presStyleCnt="7">
        <dgm:presLayoutVars>
          <dgm:bulletEnabled val="1"/>
        </dgm:presLayoutVars>
      </dgm:prSet>
      <dgm:spPr/>
      <dgm:t>
        <a:bodyPr/>
        <a:lstStyle/>
        <a:p>
          <a:endParaRPr lang="fi-FI"/>
        </a:p>
      </dgm:t>
    </dgm:pt>
    <dgm:pt modelId="{0F1D657D-7A03-429D-B1AD-9C472ED9D438}" type="pres">
      <dgm:prSet presAssocID="{B1BCED9D-10DA-4FE7-8965-3F326E28CB1F}" presName="sibTrans" presStyleCnt="0"/>
      <dgm:spPr/>
    </dgm:pt>
    <dgm:pt modelId="{49C2DB19-39AF-4DDC-B61B-0E058D2C214C}" type="pres">
      <dgm:prSet presAssocID="{5BAC5C31-8E21-4331-97C2-6957FFCFFF38}" presName="node" presStyleLbl="node1" presStyleIdx="4" presStyleCnt="7">
        <dgm:presLayoutVars>
          <dgm:bulletEnabled val="1"/>
        </dgm:presLayoutVars>
      </dgm:prSet>
      <dgm:spPr/>
      <dgm:t>
        <a:bodyPr/>
        <a:lstStyle/>
        <a:p>
          <a:endParaRPr lang="fi-FI"/>
        </a:p>
      </dgm:t>
    </dgm:pt>
    <dgm:pt modelId="{30B948B0-C129-4018-871A-5629E95FE17E}" type="pres">
      <dgm:prSet presAssocID="{D5EC16EB-90D3-41B4-90A7-436584A067B5}" presName="sibTrans" presStyleCnt="0"/>
      <dgm:spPr/>
    </dgm:pt>
    <dgm:pt modelId="{F5A5E178-351D-44EF-91EB-BEEAAD13ECEC}" type="pres">
      <dgm:prSet presAssocID="{67A2331A-1766-4C5F-BD4B-3B535445D0BC}" presName="node" presStyleLbl="node1" presStyleIdx="5" presStyleCnt="7">
        <dgm:presLayoutVars>
          <dgm:bulletEnabled val="1"/>
        </dgm:presLayoutVars>
      </dgm:prSet>
      <dgm:spPr/>
      <dgm:t>
        <a:bodyPr/>
        <a:lstStyle/>
        <a:p>
          <a:endParaRPr lang="fi-FI"/>
        </a:p>
      </dgm:t>
    </dgm:pt>
    <dgm:pt modelId="{97CFD614-5910-432B-802C-D67D5E35E89F}" type="pres">
      <dgm:prSet presAssocID="{DC1E081F-AD66-4815-A84D-42B7E4E0DBF3}" presName="sibTrans" presStyleCnt="0"/>
      <dgm:spPr/>
    </dgm:pt>
    <dgm:pt modelId="{66BC701A-C77D-4E72-956A-051433AC21C3}" type="pres">
      <dgm:prSet presAssocID="{C29741CD-7898-4D7B-A5B3-FAC2C1D3EC52}" presName="node" presStyleLbl="node1" presStyleIdx="6" presStyleCnt="7">
        <dgm:presLayoutVars>
          <dgm:bulletEnabled val="1"/>
        </dgm:presLayoutVars>
      </dgm:prSet>
      <dgm:spPr/>
      <dgm:t>
        <a:bodyPr/>
        <a:lstStyle/>
        <a:p>
          <a:endParaRPr lang="fi-FI"/>
        </a:p>
      </dgm:t>
    </dgm:pt>
  </dgm:ptLst>
  <dgm:cxnLst>
    <dgm:cxn modelId="{A1F35595-B2DC-40F1-9125-1CDDE3AFDEC0}" srcId="{49173E93-0B35-4F8A-8B89-BF4373E81CA8}" destId="{C29741CD-7898-4D7B-A5B3-FAC2C1D3EC52}" srcOrd="6" destOrd="0" parTransId="{952B589A-BED6-4DD6-9EA4-89058F469C49}" sibTransId="{F7E1DF4A-BD25-4A16-AE48-DC2F6209C784}"/>
    <dgm:cxn modelId="{DA5E8D91-2154-4427-996D-7BBBC6830078}" srcId="{49173E93-0B35-4F8A-8B89-BF4373E81CA8}" destId="{67A2331A-1766-4C5F-BD4B-3B535445D0BC}" srcOrd="5" destOrd="0" parTransId="{EF2AAB3D-B4C5-43B4-8E73-BB4CDACA59E4}" sibTransId="{DC1E081F-AD66-4815-A84D-42B7E4E0DBF3}"/>
    <dgm:cxn modelId="{387CC5BF-D076-4118-A272-8225F893B9C9}" srcId="{49173E93-0B35-4F8A-8B89-BF4373E81CA8}" destId="{5BAC5C31-8E21-4331-97C2-6957FFCFFF38}" srcOrd="4" destOrd="0" parTransId="{C1C58AA3-454F-406A-9077-C95B537DE002}" sibTransId="{D5EC16EB-90D3-41B4-90A7-436584A067B5}"/>
    <dgm:cxn modelId="{DFC3395E-3723-4595-AA4C-E12B520CCAC9}" type="presOf" srcId="{9414D800-D728-49BC-AE7A-06A5C5AAB8BB}" destId="{E5BC4428-88B5-4AC9-82DA-40DE8606A989}" srcOrd="0" destOrd="0" presId="urn:microsoft.com/office/officeart/2005/8/layout/default"/>
    <dgm:cxn modelId="{8D0D1ECC-DF69-4F02-9494-113F01F8504D}" srcId="{49173E93-0B35-4F8A-8B89-BF4373E81CA8}" destId="{9F3A1832-13C5-4075-B859-A2DAA2C25E96}" srcOrd="0" destOrd="0" parTransId="{976CBCDB-530C-4648-92A6-A430C57F4F12}" sibTransId="{F3CE1750-90EC-442F-BE76-D4A83B8D6461}"/>
    <dgm:cxn modelId="{97763B2F-1CCE-4C83-A3E8-D2852E42DC0A}" srcId="{49173E93-0B35-4F8A-8B89-BF4373E81CA8}" destId="{9414D800-D728-49BC-AE7A-06A5C5AAB8BB}" srcOrd="3" destOrd="0" parTransId="{D258ECC3-B31D-4E5E-8995-3D55B8CC9F33}" sibTransId="{B1BCED9D-10DA-4FE7-8965-3F326E28CB1F}"/>
    <dgm:cxn modelId="{D294D99C-13E9-4145-8E48-1CB206333511}" type="presOf" srcId="{67A2331A-1766-4C5F-BD4B-3B535445D0BC}" destId="{F5A5E178-351D-44EF-91EB-BEEAAD13ECEC}" srcOrd="0" destOrd="0" presId="urn:microsoft.com/office/officeart/2005/8/layout/default"/>
    <dgm:cxn modelId="{A6589B6F-E1DD-4600-B24F-AE30F3EF408E}" type="presOf" srcId="{C29741CD-7898-4D7B-A5B3-FAC2C1D3EC52}" destId="{66BC701A-C77D-4E72-956A-051433AC21C3}" srcOrd="0" destOrd="0" presId="urn:microsoft.com/office/officeart/2005/8/layout/default"/>
    <dgm:cxn modelId="{734EF596-4359-40E3-9ECD-2928D25DE01D}" type="presOf" srcId="{9F3A1832-13C5-4075-B859-A2DAA2C25E96}" destId="{211C9400-9695-4CAC-A19D-AC6A578449EE}" srcOrd="0" destOrd="0" presId="urn:microsoft.com/office/officeart/2005/8/layout/default"/>
    <dgm:cxn modelId="{BF42A546-B619-40ED-8DE4-75531C950691}" srcId="{49173E93-0B35-4F8A-8B89-BF4373E81CA8}" destId="{A8D569B7-4B08-467C-B1EC-162C0F7D8741}" srcOrd="2" destOrd="0" parTransId="{F1189813-98DD-4A1E-AEDF-83BE036D9AC6}" sibTransId="{7C45C686-2505-47F3-9E82-416E5FE9AA00}"/>
    <dgm:cxn modelId="{17913C3C-CB02-460C-850C-5DA592103267}" type="presOf" srcId="{49173E93-0B35-4F8A-8B89-BF4373E81CA8}" destId="{C7DD82C9-B0A4-4249-85A0-3EDC4186C707}" srcOrd="0" destOrd="0" presId="urn:microsoft.com/office/officeart/2005/8/layout/default"/>
    <dgm:cxn modelId="{CD79F4E9-F2C8-468C-9D32-07F18E7E8AB0}" type="presOf" srcId="{5BAC5C31-8E21-4331-97C2-6957FFCFFF38}" destId="{49C2DB19-39AF-4DDC-B61B-0E058D2C214C}" srcOrd="0" destOrd="0" presId="urn:microsoft.com/office/officeart/2005/8/layout/default"/>
    <dgm:cxn modelId="{F95D3697-EA57-4814-AF45-4373A195A790}" type="presOf" srcId="{A8D569B7-4B08-467C-B1EC-162C0F7D8741}" destId="{6EC8A1FC-E655-4BD2-BF02-2FDEBF6DDD2A}" srcOrd="0" destOrd="0" presId="urn:microsoft.com/office/officeart/2005/8/layout/default"/>
    <dgm:cxn modelId="{A95BA391-6882-412E-9A2A-1075A5C779F1}" srcId="{49173E93-0B35-4F8A-8B89-BF4373E81CA8}" destId="{66018194-7D98-4624-BDAB-166F4272DF27}" srcOrd="1" destOrd="0" parTransId="{72B0169C-C4A0-4FB9-BD3D-DD9736C412C0}" sibTransId="{6EC71A04-033A-4F07-8E1E-647FBEF7E351}"/>
    <dgm:cxn modelId="{32E7B996-282F-4FA6-AF9A-BEC34FC567BF}" type="presOf" srcId="{66018194-7D98-4624-BDAB-166F4272DF27}" destId="{76BAD50F-FFDC-42F2-B6F5-FA0B66D73C4A}" srcOrd="0" destOrd="0" presId="urn:microsoft.com/office/officeart/2005/8/layout/default"/>
    <dgm:cxn modelId="{B170E2DD-5E18-4F19-9F5A-67CB00B71B19}" type="presParOf" srcId="{C7DD82C9-B0A4-4249-85A0-3EDC4186C707}" destId="{211C9400-9695-4CAC-A19D-AC6A578449EE}" srcOrd="0" destOrd="0" presId="urn:microsoft.com/office/officeart/2005/8/layout/default"/>
    <dgm:cxn modelId="{C7659A59-B41C-48E8-9CD9-5150197906FE}" type="presParOf" srcId="{C7DD82C9-B0A4-4249-85A0-3EDC4186C707}" destId="{35E8D71B-EA0B-4674-9F27-C1F287462AB9}" srcOrd="1" destOrd="0" presId="urn:microsoft.com/office/officeart/2005/8/layout/default"/>
    <dgm:cxn modelId="{C58DA69E-958B-42B2-856F-59AF6748D9C3}" type="presParOf" srcId="{C7DD82C9-B0A4-4249-85A0-3EDC4186C707}" destId="{76BAD50F-FFDC-42F2-B6F5-FA0B66D73C4A}" srcOrd="2" destOrd="0" presId="urn:microsoft.com/office/officeart/2005/8/layout/default"/>
    <dgm:cxn modelId="{0414FB4F-205C-4662-90C4-72D6215E276B}" type="presParOf" srcId="{C7DD82C9-B0A4-4249-85A0-3EDC4186C707}" destId="{A30A34A6-41F9-4B87-9D41-CC589FC5B4D2}" srcOrd="3" destOrd="0" presId="urn:microsoft.com/office/officeart/2005/8/layout/default"/>
    <dgm:cxn modelId="{0DBF83C9-7623-4FA8-9B2D-3ADE0E176319}" type="presParOf" srcId="{C7DD82C9-B0A4-4249-85A0-3EDC4186C707}" destId="{6EC8A1FC-E655-4BD2-BF02-2FDEBF6DDD2A}" srcOrd="4" destOrd="0" presId="urn:microsoft.com/office/officeart/2005/8/layout/default"/>
    <dgm:cxn modelId="{3EBBB635-05CB-4148-8111-25B0DDB32CDA}" type="presParOf" srcId="{C7DD82C9-B0A4-4249-85A0-3EDC4186C707}" destId="{1C18D6D0-42B7-44B0-A2FB-53330DE0D0E6}" srcOrd="5" destOrd="0" presId="urn:microsoft.com/office/officeart/2005/8/layout/default"/>
    <dgm:cxn modelId="{BEE67B91-ABD7-44FD-B7FC-8BFDFC2312B4}" type="presParOf" srcId="{C7DD82C9-B0A4-4249-85A0-3EDC4186C707}" destId="{E5BC4428-88B5-4AC9-82DA-40DE8606A989}" srcOrd="6" destOrd="0" presId="urn:microsoft.com/office/officeart/2005/8/layout/default"/>
    <dgm:cxn modelId="{9D869E5B-93DE-447C-B501-747E99FE71CB}" type="presParOf" srcId="{C7DD82C9-B0A4-4249-85A0-3EDC4186C707}" destId="{0F1D657D-7A03-429D-B1AD-9C472ED9D438}" srcOrd="7" destOrd="0" presId="urn:microsoft.com/office/officeart/2005/8/layout/default"/>
    <dgm:cxn modelId="{82DD2E53-5C6E-44AF-A731-6DB8953527C3}" type="presParOf" srcId="{C7DD82C9-B0A4-4249-85A0-3EDC4186C707}" destId="{49C2DB19-39AF-4DDC-B61B-0E058D2C214C}" srcOrd="8" destOrd="0" presId="urn:microsoft.com/office/officeart/2005/8/layout/default"/>
    <dgm:cxn modelId="{AFC49259-32D7-4A19-98EA-11284278004D}" type="presParOf" srcId="{C7DD82C9-B0A4-4249-85A0-3EDC4186C707}" destId="{30B948B0-C129-4018-871A-5629E95FE17E}" srcOrd="9" destOrd="0" presId="urn:microsoft.com/office/officeart/2005/8/layout/default"/>
    <dgm:cxn modelId="{0CDDAE72-AC62-466C-86B3-177A219C8D1E}" type="presParOf" srcId="{C7DD82C9-B0A4-4249-85A0-3EDC4186C707}" destId="{F5A5E178-351D-44EF-91EB-BEEAAD13ECEC}" srcOrd="10" destOrd="0" presId="urn:microsoft.com/office/officeart/2005/8/layout/default"/>
    <dgm:cxn modelId="{19A1EBEB-9983-4080-8090-2792F9B5C5C8}" type="presParOf" srcId="{C7DD82C9-B0A4-4249-85A0-3EDC4186C707}" destId="{97CFD614-5910-432B-802C-D67D5E35E89F}" srcOrd="11" destOrd="0" presId="urn:microsoft.com/office/officeart/2005/8/layout/default"/>
    <dgm:cxn modelId="{484B3E14-6DCB-48F6-8B6F-3A7CED83C0E4}" type="presParOf" srcId="{C7DD82C9-B0A4-4249-85A0-3EDC4186C707}" destId="{66BC701A-C77D-4E72-956A-051433AC21C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ED8A7-74F9-404D-88DF-C97C850CBC6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8E1663-9978-4873-8759-B7CED137A5A0}">
      <dgm:prSet/>
      <dgm:spPr/>
      <dgm:t>
        <a:bodyPr/>
        <a:lstStyle/>
        <a:p>
          <a:r>
            <a:rPr lang="en-US" dirty="0"/>
            <a:t>Use an effective mosquito repellent on bare skin areas</a:t>
          </a:r>
        </a:p>
      </dgm:t>
    </dgm:pt>
    <dgm:pt modelId="{608D7F39-11A4-4351-B335-33954AB5CBB0}" type="parTrans" cxnId="{C291ACF0-676F-4C7E-9D98-E854D0E97102}">
      <dgm:prSet/>
      <dgm:spPr/>
      <dgm:t>
        <a:bodyPr/>
        <a:lstStyle/>
        <a:p>
          <a:endParaRPr lang="en-US"/>
        </a:p>
      </dgm:t>
    </dgm:pt>
    <dgm:pt modelId="{352C5393-57DC-444D-9A8E-3A9676D99AC1}" type="sibTrans" cxnId="{C291ACF0-676F-4C7E-9D98-E854D0E97102}">
      <dgm:prSet/>
      <dgm:spPr/>
      <dgm:t>
        <a:bodyPr/>
        <a:lstStyle/>
        <a:p>
          <a:endParaRPr lang="en-US"/>
        </a:p>
      </dgm:t>
    </dgm:pt>
    <dgm:pt modelId="{C0597B40-4E07-4357-A126-42FC12F9D829}">
      <dgm:prSet/>
      <dgm:spPr/>
      <dgm:t>
        <a:bodyPr/>
        <a:lstStyle/>
        <a:p>
          <a:r>
            <a:rPr lang="en-US" dirty="0"/>
            <a:t>Get rid of mosquitoes in bedrooms before going to bed, for example with mosquito repellent spray, and before that door and window screens should be closed.</a:t>
          </a:r>
        </a:p>
      </dgm:t>
    </dgm:pt>
    <dgm:pt modelId="{89BAF2B6-3137-479E-A5AE-43B1FFE5EFE4}" type="parTrans" cxnId="{49A95031-5C3A-4BD8-9014-1944FB3D0044}">
      <dgm:prSet/>
      <dgm:spPr/>
      <dgm:t>
        <a:bodyPr/>
        <a:lstStyle/>
        <a:p>
          <a:endParaRPr lang="en-US"/>
        </a:p>
      </dgm:t>
    </dgm:pt>
    <dgm:pt modelId="{C481C466-C904-46E1-A787-7CC0D1C24B04}" type="sibTrans" cxnId="{49A95031-5C3A-4BD8-9014-1944FB3D0044}">
      <dgm:prSet/>
      <dgm:spPr/>
      <dgm:t>
        <a:bodyPr/>
        <a:lstStyle/>
        <a:p>
          <a:endParaRPr lang="en-US"/>
        </a:p>
      </dgm:t>
    </dgm:pt>
    <dgm:pt modelId="{D09E99F0-1577-4D5C-8F57-400F2028090B}">
      <dgm:prSet/>
      <dgm:spPr/>
      <dgm:t>
        <a:bodyPr/>
        <a:lstStyle/>
        <a:p>
          <a:r>
            <a:rPr lang="en-US" dirty="0"/>
            <a:t>In malaria areas, sleep under a bed net treated with mosquito repellent; the edges of the net should be carefully turned under the mattress. A net treated with permethrin insect repellent is the most effective.</a:t>
          </a:r>
        </a:p>
      </dgm:t>
    </dgm:pt>
    <dgm:pt modelId="{4D77770D-FF06-4AF7-9EB8-4B4F19A023D6}" type="parTrans" cxnId="{9ABDF73D-069D-4235-8B62-4AD8341E9DC0}">
      <dgm:prSet/>
      <dgm:spPr/>
      <dgm:t>
        <a:bodyPr/>
        <a:lstStyle/>
        <a:p>
          <a:endParaRPr lang="en-US"/>
        </a:p>
      </dgm:t>
    </dgm:pt>
    <dgm:pt modelId="{9FCD9D78-28F1-40D0-A5DB-CA50BF50FA3E}" type="sibTrans" cxnId="{9ABDF73D-069D-4235-8B62-4AD8341E9DC0}">
      <dgm:prSet/>
      <dgm:spPr/>
      <dgm:t>
        <a:bodyPr/>
        <a:lstStyle/>
        <a:p>
          <a:endParaRPr lang="en-US"/>
        </a:p>
      </dgm:t>
    </dgm:pt>
    <dgm:pt modelId="{D7025B32-2D91-4777-B0B9-59CEC32700C5}" type="pres">
      <dgm:prSet presAssocID="{12FED8A7-74F9-404D-88DF-C97C850CBC6E}" presName="root" presStyleCnt="0">
        <dgm:presLayoutVars>
          <dgm:dir/>
          <dgm:resizeHandles val="exact"/>
        </dgm:presLayoutVars>
      </dgm:prSet>
      <dgm:spPr/>
      <dgm:t>
        <a:bodyPr/>
        <a:lstStyle/>
        <a:p>
          <a:endParaRPr lang="fi-FI"/>
        </a:p>
      </dgm:t>
    </dgm:pt>
    <dgm:pt modelId="{ADC86A8C-F186-4AAA-80D9-F73D3B114F83}" type="pres">
      <dgm:prSet presAssocID="{AC8E1663-9978-4873-8759-B7CED137A5A0}" presName="compNode" presStyleCnt="0"/>
      <dgm:spPr/>
    </dgm:pt>
    <dgm:pt modelId="{2BDD6118-F2DA-4C5E-B8E1-B74BB89F3915}" type="pres">
      <dgm:prSet presAssocID="{AC8E1663-9978-4873-8759-B7CED137A5A0}" presName="bgRect" presStyleLbl="bgShp" presStyleIdx="0" presStyleCnt="3"/>
      <dgm:spPr/>
    </dgm:pt>
    <dgm:pt modelId="{A6FF8916-5801-4FD1-A9F5-088212D3CB29}" type="pres">
      <dgm:prSet presAssocID="{AC8E1663-9978-4873-8759-B7CED137A5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fi-FI"/>
        </a:p>
      </dgm:t>
      <dgm:extLst>
        <a:ext uri="{E40237B7-FDA0-4F09-8148-C483321AD2D9}">
          <dgm14:cNvPr xmlns:dgm14="http://schemas.microsoft.com/office/drawing/2010/diagram" id="0" name="" descr="Valintamerkki"/>
        </a:ext>
      </dgm:extLst>
    </dgm:pt>
    <dgm:pt modelId="{42CEF148-F068-460B-9924-E538AC5D4094}" type="pres">
      <dgm:prSet presAssocID="{AC8E1663-9978-4873-8759-B7CED137A5A0}" presName="spaceRect" presStyleCnt="0"/>
      <dgm:spPr/>
    </dgm:pt>
    <dgm:pt modelId="{E3E26525-BE5D-405C-B11C-9B3186338B58}" type="pres">
      <dgm:prSet presAssocID="{AC8E1663-9978-4873-8759-B7CED137A5A0}" presName="parTx" presStyleLbl="revTx" presStyleIdx="0" presStyleCnt="3">
        <dgm:presLayoutVars>
          <dgm:chMax val="0"/>
          <dgm:chPref val="0"/>
        </dgm:presLayoutVars>
      </dgm:prSet>
      <dgm:spPr/>
      <dgm:t>
        <a:bodyPr/>
        <a:lstStyle/>
        <a:p>
          <a:endParaRPr lang="fi-FI"/>
        </a:p>
      </dgm:t>
    </dgm:pt>
    <dgm:pt modelId="{573931E2-CFA8-4AC7-881C-6410465E0B60}" type="pres">
      <dgm:prSet presAssocID="{352C5393-57DC-444D-9A8E-3A9676D99AC1}" presName="sibTrans" presStyleCnt="0"/>
      <dgm:spPr/>
    </dgm:pt>
    <dgm:pt modelId="{7638842E-D296-4086-9B6D-AB4DD48E548A}" type="pres">
      <dgm:prSet presAssocID="{C0597B40-4E07-4357-A126-42FC12F9D829}" presName="compNode" presStyleCnt="0"/>
      <dgm:spPr/>
    </dgm:pt>
    <dgm:pt modelId="{E629CF49-942E-4A0C-A98B-E558D1964492}" type="pres">
      <dgm:prSet presAssocID="{C0597B40-4E07-4357-A126-42FC12F9D829}" presName="bgRect" presStyleLbl="bgShp" presStyleIdx="1" presStyleCnt="3"/>
      <dgm:spPr/>
    </dgm:pt>
    <dgm:pt modelId="{1C80E4EB-D3C9-4B22-AD40-058087C38B00}" type="pres">
      <dgm:prSet presAssocID="{C0597B40-4E07-4357-A126-42FC12F9D82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fi-FI"/>
        </a:p>
      </dgm:t>
      <dgm:extLst>
        <a:ext uri="{E40237B7-FDA0-4F09-8148-C483321AD2D9}">
          <dgm14:cNvPr xmlns:dgm14="http://schemas.microsoft.com/office/drawing/2010/diagram" id="0" name="" descr="Ärsyttävä aine"/>
        </a:ext>
      </dgm:extLst>
    </dgm:pt>
    <dgm:pt modelId="{D34ADB94-2658-4234-ADDA-0D8DAEA2877A}" type="pres">
      <dgm:prSet presAssocID="{C0597B40-4E07-4357-A126-42FC12F9D829}" presName="spaceRect" presStyleCnt="0"/>
      <dgm:spPr/>
    </dgm:pt>
    <dgm:pt modelId="{F2BBE20B-54A8-434E-8190-DA3606C0C96E}" type="pres">
      <dgm:prSet presAssocID="{C0597B40-4E07-4357-A126-42FC12F9D829}" presName="parTx" presStyleLbl="revTx" presStyleIdx="1" presStyleCnt="3">
        <dgm:presLayoutVars>
          <dgm:chMax val="0"/>
          <dgm:chPref val="0"/>
        </dgm:presLayoutVars>
      </dgm:prSet>
      <dgm:spPr/>
      <dgm:t>
        <a:bodyPr/>
        <a:lstStyle/>
        <a:p>
          <a:endParaRPr lang="fi-FI"/>
        </a:p>
      </dgm:t>
    </dgm:pt>
    <dgm:pt modelId="{52493FA2-B245-40EB-85C2-48F475E2E991}" type="pres">
      <dgm:prSet presAssocID="{C481C466-C904-46E1-A787-7CC0D1C24B04}" presName="sibTrans" presStyleCnt="0"/>
      <dgm:spPr/>
    </dgm:pt>
    <dgm:pt modelId="{3C87FBBA-F675-4AE0-9331-F6A7E4CB030B}" type="pres">
      <dgm:prSet presAssocID="{D09E99F0-1577-4D5C-8F57-400F2028090B}" presName="compNode" presStyleCnt="0"/>
      <dgm:spPr/>
    </dgm:pt>
    <dgm:pt modelId="{004CA07B-FD2F-4EDC-BF0D-D0C688D2BCAD}" type="pres">
      <dgm:prSet presAssocID="{D09E99F0-1577-4D5C-8F57-400F2028090B}" presName="bgRect" presStyleLbl="bgShp" presStyleIdx="2" presStyleCnt="3"/>
      <dgm:spPr/>
    </dgm:pt>
    <dgm:pt modelId="{61096CE0-AF00-41E8-B458-1F8117DEDAC0}" type="pres">
      <dgm:prSet presAssocID="{D09E99F0-1577-4D5C-8F57-400F2028090B}"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fi-FI"/>
        </a:p>
      </dgm:t>
      <dgm:extLst>
        <a:ext uri="{E40237B7-FDA0-4F09-8148-C483321AD2D9}">
          <dgm14:cNvPr xmlns:dgm14="http://schemas.microsoft.com/office/drawing/2010/diagram" id="0" name="" descr="Vuode"/>
        </a:ext>
      </dgm:extLst>
    </dgm:pt>
    <dgm:pt modelId="{8B932BB7-401A-4858-BFFE-0959FBD6BAA7}" type="pres">
      <dgm:prSet presAssocID="{D09E99F0-1577-4D5C-8F57-400F2028090B}" presName="spaceRect" presStyleCnt="0"/>
      <dgm:spPr/>
    </dgm:pt>
    <dgm:pt modelId="{EA2EC4AD-6D92-4E2E-A8F0-8D188E54624A}" type="pres">
      <dgm:prSet presAssocID="{D09E99F0-1577-4D5C-8F57-400F2028090B}" presName="parTx" presStyleLbl="revTx" presStyleIdx="2" presStyleCnt="3">
        <dgm:presLayoutVars>
          <dgm:chMax val="0"/>
          <dgm:chPref val="0"/>
        </dgm:presLayoutVars>
      </dgm:prSet>
      <dgm:spPr/>
      <dgm:t>
        <a:bodyPr/>
        <a:lstStyle/>
        <a:p>
          <a:endParaRPr lang="fi-FI"/>
        </a:p>
      </dgm:t>
    </dgm:pt>
  </dgm:ptLst>
  <dgm:cxnLst>
    <dgm:cxn modelId="{09BA292C-003E-4A7A-888F-D243D60BD268}" type="presOf" srcId="{C0597B40-4E07-4357-A126-42FC12F9D829}" destId="{F2BBE20B-54A8-434E-8190-DA3606C0C96E}" srcOrd="0" destOrd="0" presId="urn:microsoft.com/office/officeart/2018/2/layout/IconVerticalSolidList"/>
    <dgm:cxn modelId="{1ED9A77C-308C-49D6-899D-43C5A9DA4D0D}" type="presOf" srcId="{12FED8A7-74F9-404D-88DF-C97C850CBC6E}" destId="{D7025B32-2D91-4777-B0B9-59CEC32700C5}" srcOrd="0" destOrd="0" presId="urn:microsoft.com/office/officeart/2018/2/layout/IconVerticalSolidList"/>
    <dgm:cxn modelId="{7180E136-0F8F-406C-BBC3-6D64BD991812}" type="presOf" srcId="{AC8E1663-9978-4873-8759-B7CED137A5A0}" destId="{E3E26525-BE5D-405C-B11C-9B3186338B58}" srcOrd="0" destOrd="0" presId="urn:microsoft.com/office/officeart/2018/2/layout/IconVerticalSolidList"/>
    <dgm:cxn modelId="{0420D9BA-961A-40C0-814B-55E8F9BCD54D}" type="presOf" srcId="{D09E99F0-1577-4D5C-8F57-400F2028090B}" destId="{EA2EC4AD-6D92-4E2E-A8F0-8D188E54624A}" srcOrd="0" destOrd="0" presId="urn:microsoft.com/office/officeart/2018/2/layout/IconVerticalSolidList"/>
    <dgm:cxn modelId="{C291ACF0-676F-4C7E-9D98-E854D0E97102}" srcId="{12FED8A7-74F9-404D-88DF-C97C850CBC6E}" destId="{AC8E1663-9978-4873-8759-B7CED137A5A0}" srcOrd="0" destOrd="0" parTransId="{608D7F39-11A4-4351-B335-33954AB5CBB0}" sibTransId="{352C5393-57DC-444D-9A8E-3A9676D99AC1}"/>
    <dgm:cxn modelId="{9ABDF73D-069D-4235-8B62-4AD8341E9DC0}" srcId="{12FED8A7-74F9-404D-88DF-C97C850CBC6E}" destId="{D09E99F0-1577-4D5C-8F57-400F2028090B}" srcOrd="2" destOrd="0" parTransId="{4D77770D-FF06-4AF7-9EB8-4B4F19A023D6}" sibTransId="{9FCD9D78-28F1-40D0-A5DB-CA50BF50FA3E}"/>
    <dgm:cxn modelId="{49A95031-5C3A-4BD8-9014-1944FB3D0044}" srcId="{12FED8A7-74F9-404D-88DF-C97C850CBC6E}" destId="{C0597B40-4E07-4357-A126-42FC12F9D829}" srcOrd="1" destOrd="0" parTransId="{89BAF2B6-3137-479E-A5AE-43B1FFE5EFE4}" sibTransId="{C481C466-C904-46E1-A787-7CC0D1C24B04}"/>
    <dgm:cxn modelId="{EF5A24AD-BB1F-4EE4-9F44-E3427B076380}" type="presParOf" srcId="{D7025B32-2D91-4777-B0B9-59CEC32700C5}" destId="{ADC86A8C-F186-4AAA-80D9-F73D3B114F83}" srcOrd="0" destOrd="0" presId="urn:microsoft.com/office/officeart/2018/2/layout/IconVerticalSolidList"/>
    <dgm:cxn modelId="{92069402-0A3C-43ED-AB1D-507D87E6D784}" type="presParOf" srcId="{ADC86A8C-F186-4AAA-80D9-F73D3B114F83}" destId="{2BDD6118-F2DA-4C5E-B8E1-B74BB89F3915}" srcOrd="0" destOrd="0" presId="urn:microsoft.com/office/officeart/2018/2/layout/IconVerticalSolidList"/>
    <dgm:cxn modelId="{B10EB38B-9B2A-411A-BC84-2EFE625269A1}" type="presParOf" srcId="{ADC86A8C-F186-4AAA-80D9-F73D3B114F83}" destId="{A6FF8916-5801-4FD1-A9F5-088212D3CB29}" srcOrd="1" destOrd="0" presId="urn:microsoft.com/office/officeart/2018/2/layout/IconVerticalSolidList"/>
    <dgm:cxn modelId="{F06B05F4-142C-4065-82C6-8C73F3229CCB}" type="presParOf" srcId="{ADC86A8C-F186-4AAA-80D9-F73D3B114F83}" destId="{42CEF148-F068-460B-9924-E538AC5D4094}" srcOrd="2" destOrd="0" presId="urn:microsoft.com/office/officeart/2018/2/layout/IconVerticalSolidList"/>
    <dgm:cxn modelId="{AA0962C6-00C0-424E-944A-2BB0CDD2F24E}" type="presParOf" srcId="{ADC86A8C-F186-4AAA-80D9-F73D3B114F83}" destId="{E3E26525-BE5D-405C-B11C-9B3186338B58}" srcOrd="3" destOrd="0" presId="urn:microsoft.com/office/officeart/2018/2/layout/IconVerticalSolidList"/>
    <dgm:cxn modelId="{062440F0-D8AE-4BCB-8A94-6747EB51D01A}" type="presParOf" srcId="{D7025B32-2D91-4777-B0B9-59CEC32700C5}" destId="{573931E2-CFA8-4AC7-881C-6410465E0B60}" srcOrd="1" destOrd="0" presId="urn:microsoft.com/office/officeart/2018/2/layout/IconVerticalSolidList"/>
    <dgm:cxn modelId="{653B9F15-7FBF-4B47-9466-658CAAEDE913}" type="presParOf" srcId="{D7025B32-2D91-4777-B0B9-59CEC32700C5}" destId="{7638842E-D296-4086-9B6D-AB4DD48E548A}" srcOrd="2" destOrd="0" presId="urn:microsoft.com/office/officeart/2018/2/layout/IconVerticalSolidList"/>
    <dgm:cxn modelId="{CDCDE6D9-0D0B-4C5C-A43D-52E73745A159}" type="presParOf" srcId="{7638842E-D296-4086-9B6D-AB4DD48E548A}" destId="{E629CF49-942E-4A0C-A98B-E558D1964492}" srcOrd="0" destOrd="0" presId="urn:microsoft.com/office/officeart/2018/2/layout/IconVerticalSolidList"/>
    <dgm:cxn modelId="{1411EF86-7846-45E1-800F-3B7DD046BAE5}" type="presParOf" srcId="{7638842E-D296-4086-9B6D-AB4DD48E548A}" destId="{1C80E4EB-D3C9-4B22-AD40-058087C38B00}" srcOrd="1" destOrd="0" presId="urn:microsoft.com/office/officeart/2018/2/layout/IconVerticalSolidList"/>
    <dgm:cxn modelId="{09FDBAEA-B9F4-44C6-B83D-9EF227FF1BA9}" type="presParOf" srcId="{7638842E-D296-4086-9B6D-AB4DD48E548A}" destId="{D34ADB94-2658-4234-ADDA-0D8DAEA2877A}" srcOrd="2" destOrd="0" presId="urn:microsoft.com/office/officeart/2018/2/layout/IconVerticalSolidList"/>
    <dgm:cxn modelId="{9AE40236-1867-4AA4-968F-88C541A17863}" type="presParOf" srcId="{7638842E-D296-4086-9B6D-AB4DD48E548A}" destId="{F2BBE20B-54A8-434E-8190-DA3606C0C96E}" srcOrd="3" destOrd="0" presId="urn:microsoft.com/office/officeart/2018/2/layout/IconVerticalSolidList"/>
    <dgm:cxn modelId="{6F3D0A43-A248-4C54-B9A2-34E99738DECC}" type="presParOf" srcId="{D7025B32-2D91-4777-B0B9-59CEC32700C5}" destId="{52493FA2-B245-40EB-85C2-48F475E2E991}" srcOrd="3" destOrd="0" presId="urn:microsoft.com/office/officeart/2018/2/layout/IconVerticalSolidList"/>
    <dgm:cxn modelId="{71D5BCB3-9344-4E6B-A832-BB13CB2DD5A8}" type="presParOf" srcId="{D7025B32-2D91-4777-B0B9-59CEC32700C5}" destId="{3C87FBBA-F675-4AE0-9331-F6A7E4CB030B}" srcOrd="4" destOrd="0" presId="urn:microsoft.com/office/officeart/2018/2/layout/IconVerticalSolidList"/>
    <dgm:cxn modelId="{F05F2F2B-9A29-4BF4-8217-9A412C575E42}" type="presParOf" srcId="{3C87FBBA-F675-4AE0-9331-F6A7E4CB030B}" destId="{004CA07B-FD2F-4EDC-BF0D-D0C688D2BCAD}" srcOrd="0" destOrd="0" presId="urn:microsoft.com/office/officeart/2018/2/layout/IconVerticalSolidList"/>
    <dgm:cxn modelId="{5931BE87-70FB-4CA5-A916-8D1D36E061AA}" type="presParOf" srcId="{3C87FBBA-F675-4AE0-9331-F6A7E4CB030B}" destId="{61096CE0-AF00-41E8-B458-1F8117DEDAC0}" srcOrd="1" destOrd="0" presId="urn:microsoft.com/office/officeart/2018/2/layout/IconVerticalSolidList"/>
    <dgm:cxn modelId="{A087E0E6-C022-4005-A6EF-987D0A00735C}" type="presParOf" srcId="{3C87FBBA-F675-4AE0-9331-F6A7E4CB030B}" destId="{8B932BB7-401A-4858-BFFE-0959FBD6BAA7}" srcOrd="2" destOrd="0" presId="urn:microsoft.com/office/officeart/2018/2/layout/IconVerticalSolidList"/>
    <dgm:cxn modelId="{7AAA870A-EF99-4830-B263-6E11BB2052EE}" type="presParOf" srcId="{3C87FBBA-F675-4AE0-9331-F6A7E4CB030B}" destId="{EA2EC4AD-6D92-4E2E-A8F0-8D188E5462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1613F5-65A6-4D2D-9235-CD9A96FFE8B6}"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CE3EF2BA-7D63-4C3B-8C07-C92F890F2F40}">
      <dgm:prSet/>
      <dgm:spPr/>
      <dgm:t>
        <a:bodyPr/>
        <a:lstStyle/>
        <a:p>
          <a:pPr>
            <a:defRPr cap="all"/>
          </a:pPr>
          <a:r>
            <a:rPr lang="en-US" dirty="0"/>
            <a:t>Safest on a supervised beach</a:t>
          </a:r>
        </a:p>
      </dgm:t>
    </dgm:pt>
    <dgm:pt modelId="{CA9A935F-A9B3-4680-BE0B-E666587E14E7}" type="parTrans" cxnId="{A9614B5C-42C5-45A5-B9C7-FC9CFEE79DCC}">
      <dgm:prSet/>
      <dgm:spPr/>
      <dgm:t>
        <a:bodyPr/>
        <a:lstStyle/>
        <a:p>
          <a:endParaRPr lang="en-US"/>
        </a:p>
      </dgm:t>
    </dgm:pt>
    <dgm:pt modelId="{0FF9AFB2-A128-4952-AE69-FFE56ADAEC54}" type="sibTrans" cxnId="{A9614B5C-42C5-45A5-B9C7-FC9CFEE79DCC}">
      <dgm:prSet/>
      <dgm:spPr/>
      <dgm:t>
        <a:bodyPr/>
        <a:lstStyle/>
        <a:p>
          <a:endParaRPr lang="en-US"/>
        </a:p>
      </dgm:t>
    </dgm:pt>
    <dgm:pt modelId="{FEFAB11E-57B0-405A-94C9-74187DC2D28F}">
      <dgm:prSet/>
      <dgm:spPr/>
      <dgm:t>
        <a:bodyPr/>
        <a:lstStyle/>
        <a:p>
          <a:pPr>
            <a:defRPr cap="all"/>
          </a:pPr>
          <a:r>
            <a:rPr lang="en-US" dirty="0"/>
            <a:t>Not alone, and not in the dark.</a:t>
          </a:r>
        </a:p>
      </dgm:t>
    </dgm:pt>
    <dgm:pt modelId="{6B81BBC1-3306-4DBB-97D0-5D5BDC012305}" type="parTrans" cxnId="{2BC9E1F0-2EFE-4EDE-8792-7CCDCE50A163}">
      <dgm:prSet/>
      <dgm:spPr/>
      <dgm:t>
        <a:bodyPr/>
        <a:lstStyle/>
        <a:p>
          <a:endParaRPr lang="en-US"/>
        </a:p>
      </dgm:t>
    </dgm:pt>
    <dgm:pt modelId="{59E4E6CE-6B40-4FA1-8C4C-9F9F2B44DC46}" type="sibTrans" cxnId="{2BC9E1F0-2EFE-4EDE-8792-7CCDCE50A163}">
      <dgm:prSet/>
      <dgm:spPr/>
      <dgm:t>
        <a:bodyPr/>
        <a:lstStyle/>
        <a:p>
          <a:endParaRPr lang="en-US"/>
        </a:p>
      </dgm:t>
    </dgm:pt>
    <dgm:pt modelId="{39B878C7-FE76-4B34-894C-400FF4DF21EB}">
      <dgm:prSet/>
      <dgm:spPr/>
      <dgm:t>
        <a:bodyPr/>
        <a:lstStyle/>
        <a:p>
          <a:pPr>
            <a:defRPr cap="all"/>
          </a:pPr>
          <a:r>
            <a:rPr lang="en-US" dirty="0"/>
            <a:t>Wear sandals (burning seafood, stinging objects)</a:t>
          </a:r>
        </a:p>
      </dgm:t>
    </dgm:pt>
    <dgm:pt modelId="{CEA5B61C-04EF-463C-823E-661302B59EEC}" type="parTrans" cxnId="{29C4B160-2CEB-4E0D-A600-F98DC53FD04C}">
      <dgm:prSet/>
      <dgm:spPr/>
      <dgm:t>
        <a:bodyPr/>
        <a:lstStyle/>
        <a:p>
          <a:endParaRPr lang="en-US"/>
        </a:p>
      </dgm:t>
    </dgm:pt>
    <dgm:pt modelId="{A6FBF6C1-981A-4736-82A6-BF2D7DD86F51}" type="sibTrans" cxnId="{29C4B160-2CEB-4E0D-A600-F98DC53FD04C}">
      <dgm:prSet/>
      <dgm:spPr/>
      <dgm:t>
        <a:bodyPr/>
        <a:lstStyle/>
        <a:p>
          <a:endParaRPr lang="en-US"/>
        </a:p>
      </dgm:t>
    </dgm:pt>
    <dgm:pt modelId="{8710B005-11C7-4CFB-8BDA-41619E38428A}">
      <dgm:prSet/>
      <dgm:spPr/>
      <dgm:t>
        <a:bodyPr/>
        <a:lstStyle/>
        <a:p>
          <a:pPr>
            <a:defRPr cap="all"/>
          </a:pPr>
          <a:r>
            <a:rPr lang="fi-FI" dirty="0" err="1"/>
            <a:t>Sunscreen</a:t>
          </a:r>
          <a:r>
            <a:rPr lang="fi-FI" dirty="0"/>
            <a:t> </a:t>
          </a:r>
          <a:r>
            <a:rPr lang="fi-FI" dirty="0" err="1"/>
            <a:t>weakens</a:t>
          </a:r>
          <a:r>
            <a:rPr lang="fi-FI" dirty="0"/>
            <a:t> </a:t>
          </a:r>
          <a:r>
            <a:rPr lang="fi-FI" dirty="0" err="1"/>
            <a:t>when</a:t>
          </a:r>
          <a:r>
            <a:rPr lang="fi-FI" dirty="0"/>
            <a:t> </a:t>
          </a:r>
          <a:r>
            <a:rPr lang="fi-FI" dirty="0" err="1"/>
            <a:t>swimming</a:t>
          </a:r>
          <a:endParaRPr lang="en-US" dirty="0"/>
        </a:p>
      </dgm:t>
    </dgm:pt>
    <dgm:pt modelId="{6EC17B87-3288-48D9-9CFD-FAB493FF087E}" type="parTrans" cxnId="{A32B288A-101F-4EC1-885F-018F01DB0957}">
      <dgm:prSet/>
      <dgm:spPr/>
      <dgm:t>
        <a:bodyPr/>
        <a:lstStyle/>
        <a:p>
          <a:endParaRPr lang="en-US"/>
        </a:p>
      </dgm:t>
    </dgm:pt>
    <dgm:pt modelId="{E674ACA2-714A-4C06-AFD7-7C9D92FE9084}" type="sibTrans" cxnId="{A32B288A-101F-4EC1-885F-018F01DB0957}">
      <dgm:prSet/>
      <dgm:spPr/>
      <dgm:t>
        <a:bodyPr/>
        <a:lstStyle/>
        <a:p>
          <a:endParaRPr lang="en-US"/>
        </a:p>
      </dgm:t>
    </dgm:pt>
    <dgm:pt modelId="{76148972-E824-4075-9396-90EDB1FC8BAF}" type="pres">
      <dgm:prSet presAssocID="{F51613F5-65A6-4D2D-9235-CD9A96FFE8B6}" presName="linear" presStyleCnt="0">
        <dgm:presLayoutVars>
          <dgm:animLvl val="lvl"/>
          <dgm:resizeHandles val="exact"/>
        </dgm:presLayoutVars>
      </dgm:prSet>
      <dgm:spPr/>
      <dgm:t>
        <a:bodyPr/>
        <a:lstStyle/>
        <a:p>
          <a:endParaRPr lang="fi-FI"/>
        </a:p>
      </dgm:t>
    </dgm:pt>
    <dgm:pt modelId="{65BE1AE0-30BD-4948-829D-FA9A23906E97}" type="pres">
      <dgm:prSet presAssocID="{CE3EF2BA-7D63-4C3B-8C07-C92F890F2F40}" presName="parentText" presStyleLbl="node1" presStyleIdx="0" presStyleCnt="4">
        <dgm:presLayoutVars>
          <dgm:chMax val="0"/>
          <dgm:bulletEnabled val="1"/>
        </dgm:presLayoutVars>
      </dgm:prSet>
      <dgm:spPr/>
      <dgm:t>
        <a:bodyPr/>
        <a:lstStyle/>
        <a:p>
          <a:endParaRPr lang="fi-FI"/>
        </a:p>
      </dgm:t>
    </dgm:pt>
    <dgm:pt modelId="{8F1DCA18-E546-4832-8159-93D2655EAC72}" type="pres">
      <dgm:prSet presAssocID="{0FF9AFB2-A128-4952-AE69-FFE56ADAEC54}" presName="spacer" presStyleCnt="0"/>
      <dgm:spPr/>
    </dgm:pt>
    <dgm:pt modelId="{AB848F77-B5C6-4C39-B6DF-19832701D101}" type="pres">
      <dgm:prSet presAssocID="{FEFAB11E-57B0-405A-94C9-74187DC2D28F}" presName="parentText" presStyleLbl="node1" presStyleIdx="1" presStyleCnt="4">
        <dgm:presLayoutVars>
          <dgm:chMax val="0"/>
          <dgm:bulletEnabled val="1"/>
        </dgm:presLayoutVars>
      </dgm:prSet>
      <dgm:spPr/>
      <dgm:t>
        <a:bodyPr/>
        <a:lstStyle/>
        <a:p>
          <a:endParaRPr lang="fi-FI"/>
        </a:p>
      </dgm:t>
    </dgm:pt>
    <dgm:pt modelId="{A2FF65B2-2A23-4189-AA9F-3EF97B9EC794}" type="pres">
      <dgm:prSet presAssocID="{59E4E6CE-6B40-4FA1-8C4C-9F9F2B44DC46}" presName="spacer" presStyleCnt="0"/>
      <dgm:spPr/>
    </dgm:pt>
    <dgm:pt modelId="{509465AF-F922-4D23-B4C8-1270E4ECEF16}" type="pres">
      <dgm:prSet presAssocID="{39B878C7-FE76-4B34-894C-400FF4DF21EB}" presName="parentText" presStyleLbl="node1" presStyleIdx="2" presStyleCnt="4">
        <dgm:presLayoutVars>
          <dgm:chMax val="0"/>
          <dgm:bulletEnabled val="1"/>
        </dgm:presLayoutVars>
      </dgm:prSet>
      <dgm:spPr/>
      <dgm:t>
        <a:bodyPr/>
        <a:lstStyle/>
        <a:p>
          <a:endParaRPr lang="fi-FI"/>
        </a:p>
      </dgm:t>
    </dgm:pt>
    <dgm:pt modelId="{89DFA49C-E687-4ADD-A424-8253A3C65855}" type="pres">
      <dgm:prSet presAssocID="{A6FBF6C1-981A-4736-82A6-BF2D7DD86F51}" presName="spacer" presStyleCnt="0"/>
      <dgm:spPr/>
    </dgm:pt>
    <dgm:pt modelId="{14A77740-0B02-409F-8E53-2E2CFD1B9945}" type="pres">
      <dgm:prSet presAssocID="{8710B005-11C7-4CFB-8BDA-41619E38428A}" presName="parentText" presStyleLbl="node1" presStyleIdx="3" presStyleCnt="4">
        <dgm:presLayoutVars>
          <dgm:chMax val="0"/>
          <dgm:bulletEnabled val="1"/>
        </dgm:presLayoutVars>
      </dgm:prSet>
      <dgm:spPr/>
      <dgm:t>
        <a:bodyPr/>
        <a:lstStyle/>
        <a:p>
          <a:endParaRPr lang="fi-FI"/>
        </a:p>
      </dgm:t>
    </dgm:pt>
  </dgm:ptLst>
  <dgm:cxnLst>
    <dgm:cxn modelId="{A32B288A-101F-4EC1-885F-018F01DB0957}" srcId="{F51613F5-65A6-4D2D-9235-CD9A96FFE8B6}" destId="{8710B005-11C7-4CFB-8BDA-41619E38428A}" srcOrd="3" destOrd="0" parTransId="{6EC17B87-3288-48D9-9CFD-FAB493FF087E}" sibTransId="{E674ACA2-714A-4C06-AFD7-7C9D92FE9084}"/>
    <dgm:cxn modelId="{FA814423-1F2E-4564-9E88-7A5C858DF0D6}" type="presOf" srcId="{8710B005-11C7-4CFB-8BDA-41619E38428A}" destId="{14A77740-0B02-409F-8E53-2E2CFD1B9945}" srcOrd="0" destOrd="0" presId="urn:microsoft.com/office/officeart/2005/8/layout/vList2"/>
    <dgm:cxn modelId="{282F22A7-5109-4ED4-9042-08BA925EAD17}" type="presOf" srcId="{F51613F5-65A6-4D2D-9235-CD9A96FFE8B6}" destId="{76148972-E824-4075-9396-90EDB1FC8BAF}" srcOrd="0" destOrd="0" presId="urn:microsoft.com/office/officeart/2005/8/layout/vList2"/>
    <dgm:cxn modelId="{A9614B5C-42C5-45A5-B9C7-FC9CFEE79DCC}" srcId="{F51613F5-65A6-4D2D-9235-CD9A96FFE8B6}" destId="{CE3EF2BA-7D63-4C3B-8C07-C92F890F2F40}" srcOrd="0" destOrd="0" parTransId="{CA9A935F-A9B3-4680-BE0B-E666587E14E7}" sibTransId="{0FF9AFB2-A128-4952-AE69-FFE56ADAEC54}"/>
    <dgm:cxn modelId="{D3391BCD-E98B-4731-839F-54728DB8C793}" type="presOf" srcId="{39B878C7-FE76-4B34-894C-400FF4DF21EB}" destId="{509465AF-F922-4D23-B4C8-1270E4ECEF16}" srcOrd="0" destOrd="0" presId="urn:microsoft.com/office/officeart/2005/8/layout/vList2"/>
    <dgm:cxn modelId="{CEF102EF-DE14-414A-9794-057DBF944E81}" type="presOf" srcId="{CE3EF2BA-7D63-4C3B-8C07-C92F890F2F40}" destId="{65BE1AE0-30BD-4948-829D-FA9A23906E97}" srcOrd="0" destOrd="0" presId="urn:microsoft.com/office/officeart/2005/8/layout/vList2"/>
    <dgm:cxn modelId="{29C4B160-2CEB-4E0D-A600-F98DC53FD04C}" srcId="{F51613F5-65A6-4D2D-9235-CD9A96FFE8B6}" destId="{39B878C7-FE76-4B34-894C-400FF4DF21EB}" srcOrd="2" destOrd="0" parTransId="{CEA5B61C-04EF-463C-823E-661302B59EEC}" sibTransId="{A6FBF6C1-981A-4736-82A6-BF2D7DD86F51}"/>
    <dgm:cxn modelId="{A4E1FF07-700B-463B-B467-AD4817C885E3}" type="presOf" srcId="{FEFAB11E-57B0-405A-94C9-74187DC2D28F}" destId="{AB848F77-B5C6-4C39-B6DF-19832701D101}" srcOrd="0" destOrd="0" presId="urn:microsoft.com/office/officeart/2005/8/layout/vList2"/>
    <dgm:cxn modelId="{2BC9E1F0-2EFE-4EDE-8792-7CCDCE50A163}" srcId="{F51613F5-65A6-4D2D-9235-CD9A96FFE8B6}" destId="{FEFAB11E-57B0-405A-94C9-74187DC2D28F}" srcOrd="1" destOrd="0" parTransId="{6B81BBC1-3306-4DBB-97D0-5D5BDC012305}" sibTransId="{59E4E6CE-6B40-4FA1-8C4C-9F9F2B44DC46}"/>
    <dgm:cxn modelId="{EBE8EAB1-98BA-487D-AB0E-2990F523FF38}" type="presParOf" srcId="{76148972-E824-4075-9396-90EDB1FC8BAF}" destId="{65BE1AE0-30BD-4948-829D-FA9A23906E97}" srcOrd="0" destOrd="0" presId="urn:microsoft.com/office/officeart/2005/8/layout/vList2"/>
    <dgm:cxn modelId="{99458AEB-D672-4EB1-9513-921973BAB348}" type="presParOf" srcId="{76148972-E824-4075-9396-90EDB1FC8BAF}" destId="{8F1DCA18-E546-4832-8159-93D2655EAC72}" srcOrd="1" destOrd="0" presId="urn:microsoft.com/office/officeart/2005/8/layout/vList2"/>
    <dgm:cxn modelId="{0BA1B8BE-EDB2-45F6-B327-BF4A07D72051}" type="presParOf" srcId="{76148972-E824-4075-9396-90EDB1FC8BAF}" destId="{AB848F77-B5C6-4C39-B6DF-19832701D101}" srcOrd="2" destOrd="0" presId="urn:microsoft.com/office/officeart/2005/8/layout/vList2"/>
    <dgm:cxn modelId="{2277ACA9-7774-4E09-AB26-EE9973E6BF4C}" type="presParOf" srcId="{76148972-E824-4075-9396-90EDB1FC8BAF}" destId="{A2FF65B2-2A23-4189-AA9F-3EF97B9EC794}" srcOrd="3" destOrd="0" presId="urn:microsoft.com/office/officeart/2005/8/layout/vList2"/>
    <dgm:cxn modelId="{163F439E-F10C-4793-AA14-D6612C6F99E0}" type="presParOf" srcId="{76148972-E824-4075-9396-90EDB1FC8BAF}" destId="{509465AF-F922-4D23-B4C8-1270E4ECEF16}" srcOrd="4" destOrd="0" presId="urn:microsoft.com/office/officeart/2005/8/layout/vList2"/>
    <dgm:cxn modelId="{141C0848-5564-47FD-ACF5-86BE3669F131}" type="presParOf" srcId="{76148972-E824-4075-9396-90EDB1FC8BAF}" destId="{89DFA49C-E687-4ADD-A424-8253A3C65855}" srcOrd="5" destOrd="0" presId="urn:microsoft.com/office/officeart/2005/8/layout/vList2"/>
    <dgm:cxn modelId="{4459207C-74E9-412A-9C71-769ADA559329}" type="presParOf" srcId="{76148972-E824-4075-9396-90EDB1FC8BAF}" destId="{14A77740-0B02-409F-8E53-2E2CFD1B994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83D97E-D2DE-4478-A1AD-7217A061123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4B7FB2A-7036-49F3-BB5F-47E35C2E7E98}">
      <dgm:prSet/>
      <dgm:spPr/>
      <dgm:t>
        <a:bodyPr/>
        <a:lstStyle/>
        <a:p>
          <a:r>
            <a:rPr lang="en-US" dirty="0"/>
            <a:t>Being drunk puts you at risk of accidents and crime abroad.</a:t>
          </a:r>
        </a:p>
      </dgm:t>
    </dgm:pt>
    <dgm:pt modelId="{8CB273B6-2A2E-49B8-9474-132AA47DE727}" type="parTrans" cxnId="{AE7D236C-4FE0-47AB-913D-5E101CDB00A2}">
      <dgm:prSet/>
      <dgm:spPr/>
      <dgm:t>
        <a:bodyPr/>
        <a:lstStyle/>
        <a:p>
          <a:endParaRPr lang="en-US"/>
        </a:p>
      </dgm:t>
    </dgm:pt>
    <dgm:pt modelId="{14D49D30-81F4-462F-B70E-B872A28D905E}" type="sibTrans" cxnId="{AE7D236C-4FE0-47AB-913D-5E101CDB00A2}">
      <dgm:prSet/>
      <dgm:spPr/>
      <dgm:t>
        <a:bodyPr/>
        <a:lstStyle/>
        <a:p>
          <a:endParaRPr lang="en-US"/>
        </a:p>
      </dgm:t>
    </dgm:pt>
    <dgm:pt modelId="{2D3CCB76-AC16-4D9F-B941-40867D6E6969}">
      <dgm:prSet/>
      <dgm:spPr/>
      <dgm:t>
        <a:bodyPr/>
        <a:lstStyle/>
        <a:p>
          <a:r>
            <a:rPr lang="en-US" dirty="0"/>
            <a:t>If you are allowed to drink alcohol, use it wisely.</a:t>
          </a:r>
        </a:p>
      </dgm:t>
    </dgm:pt>
    <dgm:pt modelId="{6DF91536-588E-4695-A096-FA21DC9B5FA8}" type="parTrans" cxnId="{A8A804D6-C6F0-4BE7-9C5D-CA284C56147C}">
      <dgm:prSet/>
      <dgm:spPr/>
      <dgm:t>
        <a:bodyPr/>
        <a:lstStyle/>
        <a:p>
          <a:endParaRPr lang="en-US"/>
        </a:p>
      </dgm:t>
    </dgm:pt>
    <dgm:pt modelId="{D8EF6EDC-3F5A-42C6-935E-AA22DECF053A}" type="sibTrans" cxnId="{A8A804D6-C6F0-4BE7-9C5D-CA284C56147C}">
      <dgm:prSet/>
      <dgm:spPr/>
      <dgm:t>
        <a:bodyPr/>
        <a:lstStyle/>
        <a:p>
          <a:endParaRPr lang="en-US"/>
        </a:p>
      </dgm:t>
    </dgm:pt>
    <dgm:pt modelId="{424D3572-5D75-40F3-83FA-FAD73CDF6672}">
      <dgm:prSet/>
      <dgm:spPr/>
      <dgm:t>
        <a:bodyPr/>
        <a:lstStyle/>
        <a:p>
          <a:r>
            <a:rPr lang="fi-FI" dirty="0" err="1"/>
            <a:t>Don't</a:t>
          </a:r>
          <a:r>
            <a:rPr lang="fi-FI" dirty="0"/>
            <a:t> </a:t>
          </a:r>
          <a:r>
            <a:rPr lang="fi-FI" dirty="0" err="1"/>
            <a:t>get</a:t>
          </a:r>
          <a:r>
            <a:rPr lang="fi-FI" dirty="0"/>
            <a:t> </a:t>
          </a:r>
          <a:r>
            <a:rPr lang="fi-FI" dirty="0" err="1"/>
            <a:t>drunk</a:t>
          </a:r>
          <a:r>
            <a:rPr lang="fi-FI" dirty="0"/>
            <a:t>.</a:t>
          </a:r>
          <a:endParaRPr lang="en-US" dirty="0"/>
        </a:p>
      </dgm:t>
    </dgm:pt>
    <dgm:pt modelId="{28D50D85-4AAC-44AB-996E-15D604904117}" type="parTrans" cxnId="{B52FCDB4-68F0-46D6-8C6A-16E8035F48C0}">
      <dgm:prSet/>
      <dgm:spPr/>
      <dgm:t>
        <a:bodyPr/>
        <a:lstStyle/>
        <a:p>
          <a:endParaRPr lang="en-US"/>
        </a:p>
      </dgm:t>
    </dgm:pt>
    <dgm:pt modelId="{F8F16C5D-EDF0-49B3-B3B4-B6AC9B246DB4}" type="sibTrans" cxnId="{B52FCDB4-68F0-46D6-8C6A-16E8035F48C0}">
      <dgm:prSet/>
      <dgm:spPr/>
      <dgm:t>
        <a:bodyPr/>
        <a:lstStyle/>
        <a:p>
          <a:endParaRPr lang="en-US"/>
        </a:p>
      </dgm:t>
    </dgm:pt>
    <dgm:pt modelId="{5A914428-0DBE-44C5-BE13-7635603A0D6E}" type="pres">
      <dgm:prSet presAssocID="{C683D97E-D2DE-4478-A1AD-7217A0611231}" presName="vert0" presStyleCnt="0">
        <dgm:presLayoutVars>
          <dgm:dir/>
          <dgm:animOne val="branch"/>
          <dgm:animLvl val="lvl"/>
        </dgm:presLayoutVars>
      </dgm:prSet>
      <dgm:spPr/>
      <dgm:t>
        <a:bodyPr/>
        <a:lstStyle/>
        <a:p>
          <a:endParaRPr lang="fi-FI"/>
        </a:p>
      </dgm:t>
    </dgm:pt>
    <dgm:pt modelId="{45DBDD66-C43A-469A-B2D8-89A4F793542F}" type="pres">
      <dgm:prSet presAssocID="{94B7FB2A-7036-49F3-BB5F-47E35C2E7E98}" presName="thickLine" presStyleLbl="alignNode1" presStyleIdx="0" presStyleCnt="3"/>
      <dgm:spPr/>
    </dgm:pt>
    <dgm:pt modelId="{E991740A-7804-4049-B624-B447101238E4}" type="pres">
      <dgm:prSet presAssocID="{94B7FB2A-7036-49F3-BB5F-47E35C2E7E98}" presName="horz1" presStyleCnt="0"/>
      <dgm:spPr/>
    </dgm:pt>
    <dgm:pt modelId="{31C6155F-19D9-4447-9329-1FBA24568A5C}" type="pres">
      <dgm:prSet presAssocID="{94B7FB2A-7036-49F3-BB5F-47E35C2E7E98}" presName="tx1" presStyleLbl="revTx" presStyleIdx="0" presStyleCnt="3"/>
      <dgm:spPr/>
      <dgm:t>
        <a:bodyPr/>
        <a:lstStyle/>
        <a:p>
          <a:endParaRPr lang="fi-FI"/>
        </a:p>
      </dgm:t>
    </dgm:pt>
    <dgm:pt modelId="{02EB177B-A99B-4056-969A-8E2416DF3189}" type="pres">
      <dgm:prSet presAssocID="{94B7FB2A-7036-49F3-BB5F-47E35C2E7E98}" presName="vert1" presStyleCnt="0"/>
      <dgm:spPr/>
    </dgm:pt>
    <dgm:pt modelId="{6662A8F6-D55D-4DEB-B49F-6534234A1D9A}" type="pres">
      <dgm:prSet presAssocID="{2D3CCB76-AC16-4D9F-B941-40867D6E6969}" presName="thickLine" presStyleLbl="alignNode1" presStyleIdx="1" presStyleCnt="3"/>
      <dgm:spPr/>
    </dgm:pt>
    <dgm:pt modelId="{23E07F03-7A50-4CD9-B709-A20D2ED4B382}" type="pres">
      <dgm:prSet presAssocID="{2D3CCB76-AC16-4D9F-B941-40867D6E6969}" presName="horz1" presStyleCnt="0"/>
      <dgm:spPr/>
    </dgm:pt>
    <dgm:pt modelId="{0DDABEB7-EEE3-499E-AAC0-A542E6C63D7E}" type="pres">
      <dgm:prSet presAssocID="{2D3CCB76-AC16-4D9F-B941-40867D6E6969}" presName="tx1" presStyleLbl="revTx" presStyleIdx="1" presStyleCnt="3"/>
      <dgm:spPr/>
      <dgm:t>
        <a:bodyPr/>
        <a:lstStyle/>
        <a:p>
          <a:endParaRPr lang="fi-FI"/>
        </a:p>
      </dgm:t>
    </dgm:pt>
    <dgm:pt modelId="{04A7981F-59DE-4D89-9BC7-63DD23001EE7}" type="pres">
      <dgm:prSet presAssocID="{2D3CCB76-AC16-4D9F-B941-40867D6E6969}" presName="vert1" presStyleCnt="0"/>
      <dgm:spPr/>
    </dgm:pt>
    <dgm:pt modelId="{D57B7366-5130-4C37-B02E-F83E0CDBC234}" type="pres">
      <dgm:prSet presAssocID="{424D3572-5D75-40F3-83FA-FAD73CDF6672}" presName="thickLine" presStyleLbl="alignNode1" presStyleIdx="2" presStyleCnt="3"/>
      <dgm:spPr/>
    </dgm:pt>
    <dgm:pt modelId="{AFB70CAA-B883-4C9C-A2AA-245EA6143943}" type="pres">
      <dgm:prSet presAssocID="{424D3572-5D75-40F3-83FA-FAD73CDF6672}" presName="horz1" presStyleCnt="0"/>
      <dgm:spPr/>
    </dgm:pt>
    <dgm:pt modelId="{96B4529B-1849-47A6-98F0-57424DC17EF9}" type="pres">
      <dgm:prSet presAssocID="{424D3572-5D75-40F3-83FA-FAD73CDF6672}" presName="tx1" presStyleLbl="revTx" presStyleIdx="2" presStyleCnt="3"/>
      <dgm:spPr/>
      <dgm:t>
        <a:bodyPr/>
        <a:lstStyle/>
        <a:p>
          <a:endParaRPr lang="fi-FI"/>
        </a:p>
      </dgm:t>
    </dgm:pt>
    <dgm:pt modelId="{2DCE7698-B86B-46C6-929B-4965B5CE60A8}" type="pres">
      <dgm:prSet presAssocID="{424D3572-5D75-40F3-83FA-FAD73CDF6672}" presName="vert1" presStyleCnt="0"/>
      <dgm:spPr/>
    </dgm:pt>
  </dgm:ptLst>
  <dgm:cxnLst>
    <dgm:cxn modelId="{F8EB033F-F306-4702-AC73-F7ACF060B5B3}" type="presOf" srcId="{424D3572-5D75-40F3-83FA-FAD73CDF6672}" destId="{96B4529B-1849-47A6-98F0-57424DC17EF9}" srcOrd="0" destOrd="0" presId="urn:microsoft.com/office/officeart/2008/layout/LinedList"/>
    <dgm:cxn modelId="{AE7D236C-4FE0-47AB-913D-5E101CDB00A2}" srcId="{C683D97E-D2DE-4478-A1AD-7217A0611231}" destId="{94B7FB2A-7036-49F3-BB5F-47E35C2E7E98}" srcOrd="0" destOrd="0" parTransId="{8CB273B6-2A2E-49B8-9474-132AA47DE727}" sibTransId="{14D49D30-81F4-462F-B70E-B872A28D905E}"/>
    <dgm:cxn modelId="{A8A804D6-C6F0-4BE7-9C5D-CA284C56147C}" srcId="{C683D97E-D2DE-4478-A1AD-7217A0611231}" destId="{2D3CCB76-AC16-4D9F-B941-40867D6E6969}" srcOrd="1" destOrd="0" parTransId="{6DF91536-588E-4695-A096-FA21DC9B5FA8}" sibTransId="{D8EF6EDC-3F5A-42C6-935E-AA22DECF053A}"/>
    <dgm:cxn modelId="{8E95D2EF-029E-4B9C-85B3-BA113B2D8D6C}" type="presOf" srcId="{94B7FB2A-7036-49F3-BB5F-47E35C2E7E98}" destId="{31C6155F-19D9-4447-9329-1FBA24568A5C}" srcOrd="0" destOrd="0" presId="urn:microsoft.com/office/officeart/2008/layout/LinedList"/>
    <dgm:cxn modelId="{B52FCDB4-68F0-46D6-8C6A-16E8035F48C0}" srcId="{C683D97E-D2DE-4478-A1AD-7217A0611231}" destId="{424D3572-5D75-40F3-83FA-FAD73CDF6672}" srcOrd="2" destOrd="0" parTransId="{28D50D85-4AAC-44AB-996E-15D604904117}" sibTransId="{F8F16C5D-EDF0-49B3-B3B4-B6AC9B246DB4}"/>
    <dgm:cxn modelId="{05794B9A-83E3-4C67-AAD4-CBD95214A316}" type="presOf" srcId="{C683D97E-D2DE-4478-A1AD-7217A0611231}" destId="{5A914428-0DBE-44C5-BE13-7635603A0D6E}" srcOrd="0" destOrd="0" presId="urn:microsoft.com/office/officeart/2008/layout/LinedList"/>
    <dgm:cxn modelId="{F8708AF5-D6C0-473A-B8C0-601A58038EFF}" type="presOf" srcId="{2D3CCB76-AC16-4D9F-B941-40867D6E6969}" destId="{0DDABEB7-EEE3-499E-AAC0-A542E6C63D7E}" srcOrd="0" destOrd="0" presId="urn:microsoft.com/office/officeart/2008/layout/LinedList"/>
    <dgm:cxn modelId="{EDCB6336-FE5A-4427-A09A-CF6D5B44B244}" type="presParOf" srcId="{5A914428-0DBE-44C5-BE13-7635603A0D6E}" destId="{45DBDD66-C43A-469A-B2D8-89A4F793542F}" srcOrd="0" destOrd="0" presId="urn:microsoft.com/office/officeart/2008/layout/LinedList"/>
    <dgm:cxn modelId="{A7F2A131-A7A7-4C14-BCE5-3ADA1745CE90}" type="presParOf" srcId="{5A914428-0DBE-44C5-BE13-7635603A0D6E}" destId="{E991740A-7804-4049-B624-B447101238E4}" srcOrd="1" destOrd="0" presId="urn:microsoft.com/office/officeart/2008/layout/LinedList"/>
    <dgm:cxn modelId="{1FF38680-C29A-4E01-868B-6DC41CBF9961}" type="presParOf" srcId="{E991740A-7804-4049-B624-B447101238E4}" destId="{31C6155F-19D9-4447-9329-1FBA24568A5C}" srcOrd="0" destOrd="0" presId="urn:microsoft.com/office/officeart/2008/layout/LinedList"/>
    <dgm:cxn modelId="{2508C6CC-7B0E-49EC-ADC9-F470D94C138D}" type="presParOf" srcId="{E991740A-7804-4049-B624-B447101238E4}" destId="{02EB177B-A99B-4056-969A-8E2416DF3189}" srcOrd="1" destOrd="0" presId="urn:microsoft.com/office/officeart/2008/layout/LinedList"/>
    <dgm:cxn modelId="{6E8855E0-4DD3-4148-BE37-3EE82A55917C}" type="presParOf" srcId="{5A914428-0DBE-44C5-BE13-7635603A0D6E}" destId="{6662A8F6-D55D-4DEB-B49F-6534234A1D9A}" srcOrd="2" destOrd="0" presId="urn:microsoft.com/office/officeart/2008/layout/LinedList"/>
    <dgm:cxn modelId="{7D500A57-9BC9-4C51-B757-E499A57A887B}" type="presParOf" srcId="{5A914428-0DBE-44C5-BE13-7635603A0D6E}" destId="{23E07F03-7A50-4CD9-B709-A20D2ED4B382}" srcOrd="3" destOrd="0" presId="urn:microsoft.com/office/officeart/2008/layout/LinedList"/>
    <dgm:cxn modelId="{C687510E-D6CC-4327-9C1F-495FA77F308B}" type="presParOf" srcId="{23E07F03-7A50-4CD9-B709-A20D2ED4B382}" destId="{0DDABEB7-EEE3-499E-AAC0-A542E6C63D7E}" srcOrd="0" destOrd="0" presId="urn:microsoft.com/office/officeart/2008/layout/LinedList"/>
    <dgm:cxn modelId="{482D709E-58BD-41F5-962A-CF79C7E187B1}" type="presParOf" srcId="{23E07F03-7A50-4CD9-B709-A20D2ED4B382}" destId="{04A7981F-59DE-4D89-9BC7-63DD23001EE7}" srcOrd="1" destOrd="0" presId="urn:microsoft.com/office/officeart/2008/layout/LinedList"/>
    <dgm:cxn modelId="{AD8D334E-ADCA-4FE5-B24A-2159859FE1C1}" type="presParOf" srcId="{5A914428-0DBE-44C5-BE13-7635603A0D6E}" destId="{D57B7366-5130-4C37-B02E-F83E0CDBC234}" srcOrd="4" destOrd="0" presId="urn:microsoft.com/office/officeart/2008/layout/LinedList"/>
    <dgm:cxn modelId="{8C224E9B-0DA5-4979-A4B3-D696799E4ACC}" type="presParOf" srcId="{5A914428-0DBE-44C5-BE13-7635603A0D6E}" destId="{AFB70CAA-B883-4C9C-A2AA-245EA6143943}" srcOrd="5" destOrd="0" presId="urn:microsoft.com/office/officeart/2008/layout/LinedList"/>
    <dgm:cxn modelId="{FDFFAC89-8B90-4AC2-ACFE-26F9972ACDCB}" type="presParOf" srcId="{AFB70CAA-B883-4C9C-A2AA-245EA6143943}" destId="{96B4529B-1849-47A6-98F0-57424DC17EF9}" srcOrd="0" destOrd="0" presId="urn:microsoft.com/office/officeart/2008/layout/LinedList"/>
    <dgm:cxn modelId="{1217DC38-AD80-4E76-A7AA-581E484B221B}" type="presParOf" srcId="{AFB70CAA-B883-4C9C-A2AA-245EA6143943}" destId="{2DCE7698-B86B-46C6-929B-4965B5CE60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106A3D-A44C-43AF-A7E6-15D1B8C67A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E4F49B-5381-468B-8F57-6AE3D0DEC420}">
      <dgm:prSet/>
      <dgm:spPr/>
      <dgm:t>
        <a:bodyPr/>
        <a:lstStyle/>
        <a:p>
          <a:r>
            <a:rPr lang="en-US" dirty="0"/>
            <a:t>Do not accept a drink offered by a guest if there is anything suspicious about the situation.</a:t>
          </a:r>
        </a:p>
      </dgm:t>
    </dgm:pt>
    <dgm:pt modelId="{2BDE9CB8-5CE7-452B-A333-D8319B8F0260}" type="parTrans" cxnId="{6E8D62E7-A8C1-4EA6-B8CE-41D8538F97B9}">
      <dgm:prSet/>
      <dgm:spPr/>
      <dgm:t>
        <a:bodyPr/>
        <a:lstStyle/>
        <a:p>
          <a:endParaRPr lang="en-US"/>
        </a:p>
      </dgm:t>
    </dgm:pt>
    <dgm:pt modelId="{C29D38ED-2074-4699-B7F4-57060D35FC6D}" type="sibTrans" cxnId="{6E8D62E7-A8C1-4EA6-B8CE-41D8538F97B9}">
      <dgm:prSet/>
      <dgm:spPr/>
      <dgm:t>
        <a:bodyPr/>
        <a:lstStyle/>
        <a:p>
          <a:endParaRPr lang="en-US"/>
        </a:p>
      </dgm:t>
    </dgm:pt>
    <dgm:pt modelId="{88114ADF-9388-4597-B163-676B6361687B}">
      <dgm:prSet/>
      <dgm:spPr/>
      <dgm:t>
        <a:bodyPr/>
        <a:lstStyle/>
        <a:p>
          <a:r>
            <a:rPr lang="en-US" dirty="0"/>
            <a:t>f a new acquaintance insists on offering you something, go to the counter with them, so you can see what's happening with your glass all the time.</a:t>
          </a:r>
        </a:p>
      </dgm:t>
    </dgm:pt>
    <dgm:pt modelId="{E39EDA33-C5BD-4A28-919D-9DDCC3184B66}" type="parTrans" cxnId="{032B4A85-5EF6-4438-8742-0FB7191B08D2}">
      <dgm:prSet/>
      <dgm:spPr/>
      <dgm:t>
        <a:bodyPr/>
        <a:lstStyle/>
        <a:p>
          <a:endParaRPr lang="en-US"/>
        </a:p>
      </dgm:t>
    </dgm:pt>
    <dgm:pt modelId="{B7B8D9F8-1C86-4C53-82F9-5429823560F1}" type="sibTrans" cxnId="{032B4A85-5EF6-4438-8742-0FB7191B08D2}">
      <dgm:prSet/>
      <dgm:spPr/>
      <dgm:t>
        <a:bodyPr/>
        <a:lstStyle/>
        <a:p>
          <a:endParaRPr lang="en-US"/>
        </a:p>
      </dgm:t>
    </dgm:pt>
    <dgm:pt modelId="{1054665E-4BF1-462A-886F-C18CA8A1F0A5}" type="pres">
      <dgm:prSet presAssocID="{7F106A3D-A44C-43AF-A7E6-15D1B8C67AB0}" presName="linear" presStyleCnt="0">
        <dgm:presLayoutVars>
          <dgm:animLvl val="lvl"/>
          <dgm:resizeHandles val="exact"/>
        </dgm:presLayoutVars>
      </dgm:prSet>
      <dgm:spPr/>
      <dgm:t>
        <a:bodyPr/>
        <a:lstStyle/>
        <a:p>
          <a:endParaRPr lang="fi-FI"/>
        </a:p>
      </dgm:t>
    </dgm:pt>
    <dgm:pt modelId="{E7EDC02F-8BDB-4971-9C34-FBB499D9D1AB}" type="pres">
      <dgm:prSet presAssocID="{38E4F49B-5381-468B-8F57-6AE3D0DEC420}" presName="parentText" presStyleLbl="node1" presStyleIdx="0" presStyleCnt="2">
        <dgm:presLayoutVars>
          <dgm:chMax val="0"/>
          <dgm:bulletEnabled val="1"/>
        </dgm:presLayoutVars>
      </dgm:prSet>
      <dgm:spPr/>
      <dgm:t>
        <a:bodyPr/>
        <a:lstStyle/>
        <a:p>
          <a:endParaRPr lang="fi-FI"/>
        </a:p>
      </dgm:t>
    </dgm:pt>
    <dgm:pt modelId="{70F1A97E-6DD7-47EE-BAE3-4BDC263A01D0}" type="pres">
      <dgm:prSet presAssocID="{C29D38ED-2074-4699-B7F4-57060D35FC6D}" presName="spacer" presStyleCnt="0"/>
      <dgm:spPr/>
    </dgm:pt>
    <dgm:pt modelId="{6B9DA37A-9CEB-46DF-902D-215497372669}" type="pres">
      <dgm:prSet presAssocID="{88114ADF-9388-4597-B163-676B6361687B}" presName="parentText" presStyleLbl="node1" presStyleIdx="1" presStyleCnt="2">
        <dgm:presLayoutVars>
          <dgm:chMax val="0"/>
          <dgm:bulletEnabled val="1"/>
        </dgm:presLayoutVars>
      </dgm:prSet>
      <dgm:spPr/>
      <dgm:t>
        <a:bodyPr/>
        <a:lstStyle/>
        <a:p>
          <a:endParaRPr lang="fi-FI"/>
        </a:p>
      </dgm:t>
    </dgm:pt>
  </dgm:ptLst>
  <dgm:cxnLst>
    <dgm:cxn modelId="{032B4A85-5EF6-4438-8742-0FB7191B08D2}" srcId="{7F106A3D-A44C-43AF-A7E6-15D1B8C67AB0}" destId="{88114ADF-9388-4597-B163-676B6361687B}" srcOrd="1" destOrd="0" parTransId="{E39EDA33-C5BD-4A28-919D-9DDCC3184B66}" sibTransId="{B7B8D9F8-1C86-4C53-82F9-5429823560F1}"/>
    <dgm:cxn modelId="{6E8D62E7-A8C1-4EA6-B8CE-41D8538F97B9}" srcId="{7F106A3D-A44C-43AF-A7E6-15D1B8C67AB0}" destId="{38E4F49B-5381-468B-8F57-6AE3D0DEC420}" srcOrd="0" destOrd="0" parTransId="{2BDE9CB8-5CE7-452B-A333-D8319B8F0260}" sibTransId="{C29D38ED-2074-4699-B7F4-57060D35FC6D}"/>
    <dgm:cxn modelId="{1ED6B5D0-5329-451A-A927-9D35E1E81D2A}" type="presOf" srcId="{7F106A3D-A44C-43AF-A7E6-15D1B8C67AB0}" destId="{1054665E-4BF1-462A-886F-C18CA8A1F0A5}" srcOrd="0" destOrd="0" presId="urn:microsoft.com/office/officeart/2005/8/layout/vList2"/>
    <dgm:cxn modelId="{F39F5F3A-37F9-4F6F-8666-7BAA8223E015}" type="presOf" srcId="{38E4F49B-5381-468B-8F57-6AE3D0DEC420}" destId="{E7EDC02F-8BDB-4971-9C34-FBB499D9D1AB}" srcOrd="0" destOrd="0" presId="urn:microsoft.com/office/officeart/2005/8/layout/vList2"/>
    <dgm:cxn modelId="{E7DA5450-E7D2-4DE0-856E-494C5359EC14}" type="presOf" srcId="{88114ADF-9388-4597-B163-676B6361687B}" destId="{6B9DA37A-9CEB-46DF-902D-215497372669}" srcOrd="0" destOrd="0" presId="urn:microsoft.com/office/officeart/2005/8/layout/vList2"/>
    <dgm:cxn modelId="{F1BD79C6-8E01-4F55-94E1-751E5900BB84}" type="presParOf" srcId="{1054665E-4BF1-462A-886F-C18CA8A1F0A5}" destId="{E7EDC02F-8BDB-4971-9C34-FBB499D9D1AB}" srcOrd="0" destOrd="0" presId="urn:microsoft.com/office/officeart/2005/8/layout/vList2"/>
    <dgm:cxn modelId="{96F1005A-7271-478F-AB98-59F761AC47C6}" type="presParOf" srcId="{1054665E-4BF1-462A-886F-C18CA8A1F0A5}" destId="{70F1A97E-6DD7-47EE-BAE3-4BDC263A01D0}" srcOrd="1" destOrd="0" presId="urn:microsoft.com/office/officeart/2005/8/layout/vList2"/>
    <dgm:cxn modelId="{C3303C33-7AEF-4388-8008-4F5130A916F5}" type="presParOf" srcId="{1054665E-4BF1-462A-886F-C18CA8A1F0A5}" destId="{6B9DA37A-9CEB-46DF-902D-21549737266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F96FB5-19F4-4149-ADF6-6580C781B84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1FA2D8C-83E1-4F5C-BEC4-40D446285D68}">
      <dgm:prSet/>
      <dgm:spPr/>
      <dgm:t>
        <a:bodyPr/>
        <a:lstStyle/>
        <a:p>
          <a:r>
            <a:rPr lang="en-US" dirty="0"/>
            <a:t>Carry medicines in their original packaging and pack them in your hand luggage.</a:t>
          </a:r>
        </a:p>
      </dgm:t>
    </dgm:pt>
    <dgm:pt modelId="{F083557F-94F2-4C4D-8A98-14ACAF4DB131}" type="parTrans" cxnId="{47CCB93B-DA65-45C2-BB8D-5963DB2FC1E5}">
      <dgm:prSet/>
      <dgm:spPr/>
      <dgm:t>
        <a:bodyPr/>
        <a:lstStyle/>
        <a:p>
          <a:endParaRPr lang="en-US"/>
        </a:p>
      </dgm:t>
    </dgm:pt>
    <dgm:pt modelId="{C608EC7D-90F6-43C8-88F2-6F5C4571BAAC}" type="sibTrans" cxnId="{47CCB93B-DA65-45C2-BB8D-5963DB2FC1E5}">
      <dgm:prSet/>
      <dgm:spPr/>
      <dgm:t>
        <a:bodyPr/>
        <a:lstStyle/>
        <a:p>
          <a:endParaRPr lang="en-US"/>
        </a:p>
      </dgm:t>
    </dgm:pt>
    <dgm:pt modelId="{D1135E16-1C83-47AC-BFCF-5E7C6BBB0894}">
      <dgm:prSet/>
      <dgm:spPr/>
      <dgm:t>
        <a:bodyPr/>
        <a:lstStyle/>
        <a:p>
          <a:r>
            <a:rPr lang="en-US" dirty="0"/>
            <a:t>Take enough prescription medicines with you: at least two weeks' medicines more than you need for the trip</a:t>
          </a:r>
        </a:p>
      </dgm:t>
    </dgm:pt>
    <dgm:pt modelId="{FFC3D701-63FA-476D-9CB1-5D8A1883EF04}" type="parTrans" cxnId="{36FFEBF3-85A6-4034-8564-6785982F9C73}">
      <dgm:prSet/>
      <dgm:spPr/>
      <dgm:t>
        <a:bodyPr/>
        <a:lstStyle/>
        <a:p>
          <a:endParaRPr lang="en-US"/>
        </a:p>
      </dgm:t>
    </dgm:pt>
    <dgm:pt modelId="{19174945-5A4C-4037-B9D6-7DE66644ACD4}" type="sibTrans" cxnId="{36FFEBF3-85A6-4034-8564-6785982F9C73}">
      <dgm:prSet/>
      <dgm:spPr/>
      <dgm:t>
        <a:bodyPr/>
        <a:lstStyle/>
        <a:p>
          <a:endParaRPr lang="en-US"/>
        </a:p>
      </dgm:t>
    </dgm:pt>
    <dgm:pt modelId="{A8A463BB-C2E5-4864-95FE-07DA9A7187C0}">
      <dgm:prSet/>
      <dgm:spPr/>
      <dgm:t>
        <a:bodyPr/>
        <a:lstStyle/>
        <a:p>
          <a:r>
            <a:rPr lang="en-US" dirty="0"/>
            <a:t>The import practices for personal medicines and the permitted pharmaceutical substances and quantities that may be carried depend on the country of destination.</a:t>
          </a:r>
        </a:p>
      </dgm:t>
    </dgm:pt>
    <dgm:pt modelId="{E556211A-10FE-4A0D-B494-87DAB935182C}" type="parTrans" cxnId="{5E66B86D-3C14-4D91-A571-2387F67F28EC}">
      <dgm:prSet/>
      <dgm:spPr/>
      <dgm:t>
        <a:bodyPr/>
        <a:lstStyle/>
        <a:p>
          <a:endParaRPr lang="en-US"/>
        </a:p>
      </dgm:t>
    </dgm:pt>
    <dgm:pt modelId="{B3AB0521-230A-41DF-8F80-1973408FC797}" type="sibTrans" cxnId="{5E66B86D-3C14-4D91-A571-2387F67F28EC}">
      <dgm:prSet/>
      <dgm:spPr/>
      <dgm:t>
        <a:bodyPr/>
        <a:lstStyle/>
        <a:p>
          <a:endParaRPr lang="en-US"/>
        </a:p>
      </dgm:t>
    </dgm:pt>
    <dgm:pt modelId="{DD37FD27-9F5F-41BE-BCC4-0BC1F9706D10}">
      <dgm:prSet/>
      <dgm:spPr/>
      <dgm:t>
        <a:bodyPr/>
        <a:lstStyle/>
        <a:p>
          <a:r>
            <a:rPr lang="en-US" dirty="0"/>
            <a:t>For more information, please contact the customs website of the country of destination or the embassy of the country of destination directly.</a:t>
          </a:r>
        </a:p>
      </dgm:t>
    </dgm:pt>
    <dgm:pt modelId="{F8567614-AFC4-4D4C-9AB2-D79F3DE2130E}" type="parTrans" cxnId="{626D19D3-CFF8-41DF-8EBF-E3668AFF4BB9}">
      <dgm:prSet/>
      <dgm:spPr/>
      <dgm:t>
        <a:bodyPr/>
        <a:lstStyle/>
        <a:p>
          <a:endParaRPr lang="en-US"/>
        </a:p>
      </dgm:t>
    </dgm:pt>
    <dgm:pt modelId="{C854627F-FA62-432B-9648-341D3F6CB912}" type="sibTrans" cxnId="{626D19D3-CFF8-41DF-8EBF-E3668AFF4BB9}">
      <dgm:prSet/>
      <dgm:spPr/>
      <dgm:t>
        <a:bodyPr/>
        <a:lstStyle/>
        <a:p>
          <a:endParaRPr lang="en-US"/>
        </a:p>
      </dgm:t>
    </dgm:pt>
    <dgm:pt modelId="{4ABD6995-7D91-4178-9ED8-00750FDFE988}">
      <dgm:prSet/>
      <dgm:spPr/>
      <dgm:t>
        <a:bodyPr/>
        <a:lstStyle/>
        <a:p>
          <a:r>
            <a:rPr lang="en-US" dirty="0"/>
            <a:t>Diabetics should carry a certificate proving the need for needles.</a:t>
          </a:r>
        </a:p>
      </dgm:t>
    </dgm:pt>
    <dgm:pt modelId="{3F4041D2-B7E3-4AE4-AB58-02877DE2AE43}" type="parTrans" cxnId="{C59D17A9-30C7-4503-BE03-52467F9765F1}">
      <dgm:prSet/>
      <dgm:spPr/>
      <dgm:t>
        <a:bodyPr/>
        <a:lstStyle/>
        <a:p>
          <a:endParaRPr lang="en-US"/>
        </a:p>
      </dgm:t>
    </dgm:pt>
    <dgm:pt modelId="{A3052D23-D613-4676-A072-9676202911C3}" type="sibTrans" cxnId="{C59D17A9-30C7-4503-BE03-52467F9765F1}">
      <dgm:prSet/>
      <dgm:spPr/>
      <dgm:t>
        <a:bodyPr/>
        <a:lstStyle/>
        <a:p>
          <a:endParaRPr lang="en-US"/>
        </a:p>
      </dgm:t>
    </dgm:pt>
    <dgm:pt modelId="{00708504-449A-42E6-81B7-A8AA15624CDF}">
      <dgm:prSet/>
      <dgm:spPr/>
      <dgm:t>
        <a:bodyPr/>
        <a:lstStyle/>
        <a:p>
          <a:r>
            <a:rPr lang="fi-FI" dirty="0"/>
            <a:t>https://www.kanta.fi/en/abroad</a:t>
          </a:r>
          <a:endParaRPr lang="en-US" dirty="0"/>
        </a:p>
      </dgm:t>
    </dgm:pt>
    <dgm:pt modelId="{9265C046-45B7-41D5-B109-4F54B2ADF3E8}" type="parTrans" cxnId="{3B93496F-DBE9-49E3-AA4E-7269F80991F3}">
      <dgm:prSet/>
      <dgm:spPr/>
      <dgm:t>
        <a:bodyPr/>
        <a:lstStyle/>
        <a:p>
          <a:endParaRPr lang="en-US"/>
        </a:p>
      </dgm:t>
    </dgm:pt>
    <dgm:pt modelId="{5645FCF5-207B-4BFD-A9EE-4D5991B353BE}" type="sibTrans" cxnId="{3B93496F-DBE9-49E3-AA4E-7269F80991F3}">
      <dgm:prSet/>
      <dgm:spPr/>
      <dgm:t>
        <a:bodyPr/>
        <a:lstStyle/>
        <a:p>
          <a:endParaRPr lang="en-US"/>
        </a:p>
      </dgm:t>
    </dgm:pt>
    <dgm:pt modelId="{A1251A0D-47C2-4164-B208-32A7A67E7CF2}" type="pres">
      <dgm:prSet presAssocID="{99F96FB5-19F4-4149-ADF6-6580C781B84B}" presName="linear" presStyleCnt="0">
        <dgm:presLayoutVars>
          <dgm:animLvl val="lvl"/>
          <dgm:resizeHandles val="exact"/>
        </dgm:presLayoutVars>
      </dgm:prSet>
      <dgm:spPr/>
      <dgm:t>
        <a:bodyPr/>
        <a:lstStyle/>
        <a:p>
          <a:endParaRPr lang="fi-FI"/>
        </a:p>
      </dgm:t>
    </dgm:pt>
    <dgm:pt modelId="{D45BCD99-4E0B-45D3-A112-E6C8CD02FA11}" type="pres">
      <dgm:prSet presAssocID="{31FA2D8C-83E1-4F5C-BEC4-40D446285D68}" presName="parentText" presStyleLbl="node1" presStyleIdx="0" presStyleCnt="6">
        <dgm:presLayoutVars>
          <dgm:chMax val="0"/>
          <dgm:bulletEnabled val="1"/>
        </dgm:presLayoutVars>
      </dgm:prSet>
      <dgm:spPr/>
      <dgm:t>
        <a:bodyPr/>
        <a:lstStyle/>
        <a:p>
          <a:endParaRPr lang="fi-FI"/>
        </a:p>
      </dgm:t>
    </dgm:pt>
    <dgm:pt modelId="{4B3030A2-791A-4CCC-9525-6CB15BE5B712}" type="pres">
      <dgm:prSet presAssocID="{C608EC7D-90F6-43C8-88F2-6F5C4571BAAC}" presName="spacer" presStyleCnt="0"/>
      <dgm:spPr/>
    </dgm:pt>
    <dgm:pt modelId="{40FC4982-A4FD-4A5A-88C3-2CBCA172ADD9}" type="pres">
      <dgm:prSet presAssocID="{D1135E16-1C83-47AC-BFCF-5E7C6BBB0894}" presName="parentText" presStyleLbl="node1" presStyleIdx="1" presStyleCnt="6">
        <dgm:presLayoutVars>
          <dgm:chMax val="0"/>
          <dgm:bulletEnabled val="1"/>
        </dgm:presLayoutVars>
      </dgm:prSet>
      <dgm:spPr/>
      <dgm:t>
        <a:bodyPr/>
        <a:lstStyle/>
        <a:p>
          <a:endParaRPr lang="fi-FI"/>
        </a:p>
      </dgm:t>
    </dgm:pt>
    <dgm:pt modelId="{5B0B3053-1C86-4240-ACDE-E8EE1332606D}" type="pres">
      <dgm:prSet presAssocID="{19174945-5A4C-4037-B9D6-7DE66644ACD4}" presName="spacer" presStyleCnt="0"/>
      <dgm:spPr/>
    </dgm:pt>
    <dgm:pt modelId="{ABF661C7-FE5C-4FEF-9253-0AD14BB5C280}" type="pres">
      <dgm:prSet presAssocID="{A8A463BB-C2E5-4864-95FE-07DA9A7187C0}" presName="parentText" presStyleLbl="node1" presStyleIdx="2" presStyleCnt="6">
        <dgm:presLayoutVars>
          <dgm:chMax val="0"/>
          <dgm:bulletEnabled val="1"/>
        </dgm:presLayoutVars>
      </dgm:prSet>
      <dgm:spPr/>
      <dgm:t>
        <a:bodyPr/>
        <a:lstStyle/>
        <a:p>
          <a:endParaRPr lang="fi-FI"/>
        </a:p>
      </dgm:t>
    </dgm:pt>
    <dgm:pt modelId="{A8BB6207-AD63-473F-B70F-56A07CE2DA11}" type="pres">
      <dgm:prSet presAssocID="{B3AB0521-230A-41DF-8F80-1973408FC797}" presName="spacer" presStyleCnt="0"/>
      <dgm:spPr/>
    </dgm:pt>
    <dgm:pt modelId="{E74671F0-06D0-4A05-8DC4-D694E369DE59}" type="pres">
      <dgm:prSet presAssocID="{DD37FD27-9F5F-41BE-BCC4-0BC1F9706D10}" presName="parentText" presStyleLbl="node1" presStyleIdx="3" presStyleCnt="6">
        <dgm:presLayoutVars>
          <dgm:chMax val="0"/>
          <dgm:bulletEnabled val="1"/>
        </dgm:presLayoutVars>
      </dgm:prSet>
      <dgm:spPr/>
      <dgm:t>
        <a:bodyPr/>
        <a:lstStyle/>
        <a:p>
          <a:endParaRPr lang="fi-FI"/>
        </a:p>
      </dgm:t>
    </dgm:pt>
    <dgm:pt modelId="{F2767988-3B04-43ED-8F12-C99BC0F40359}" type="pres">
      <dgm:prSet presAssocID="{C854627F-FA62-432B-9648-341D3F6CB912}" presName="spacer" presStyleCnt="0"/>
      <dgm:spPr/>
    </dgm:pt>
    <dgm:pt modelId="{A33DADF8-4501-44CF-B0E4-3A31E476B3A9}" type="pres">
      <dgm:prSet presAssocID="{4ABD6995-7D91-4178-9ED8-00750FDFE988}" presName="parentText" presStyleLbl="node1" presStyleIdx="4" presStyleCnt="6">
        <dgm:presLayoutVars>
          <dgm:chMax val="0"/>
          <dgm:bulletEnabled val="1"/>
        </dgm:presLayoutVars>
      </dgm:prSet>
      <dgm:spPr/>
      <dgm:t>
        <a:bodyPr/>
        <a:lstStyle/>
        <a:p>
          <a:endParaRPr lang="fi-FI"/>
        </a:p>
      </dgm:t>
    </dgm:pt>
    <dgm:pt modelId="{BC8413A3-E9D1-46B4-950B-7225391317D8}" type="pres">
      <dgm:prSet presAssocID="{A3052D23-D613-4676-A072-9676202911C3}" presName="spacer" presStyleCnt="0"/>
      <dgm:spPr/>
    </dgm:pt>
    <dgm:pt modelId="{349384A3-367D-4C91-AB67-30E3894B8802}" type="pres">
      <dgm:prSet presAssocID="{00708504-449A-42E6-81B7-A8AA15624CDF}" presName="parentText" presStyleLbl="node1" presStyleIdx="5" presStyleCnt="6" custLinFactY="-5240" custLinFactNeighborX="-244" custLinFactNeighborY="-100000">
        <dgm:presLayoutVars>
          <dgm:chMax val="0"/>
          <dgm:bulletEnabled val="1"/>
        </dgm:presLayoutVars>
      </dgm:prSet>
      <dgm:spPr/>
      <dgm:t>
        <a:bodyPr/>
        <a:lstStyle/>
        <a:p>
          <a:endParaRPr lang="fi-FI"/>
        </a:p>
      </dgm:t>
    </dgm:pt>
  </dgm:ptLst>
  <dgm:cxnLst>
    <dgm:cxn modelId="{93BA869C-3FE9-489E-8B94-BD6CBA932DB9}" type="presOf" srcId="{4ABD6995-7D91-4178-9ED8-00750FDFE988}" destId="{A33DADF8-4501-44CF-B0E4-3A31E476B3A9}" srcOrd="0" destOrd="0" presId="urn:microsoft.com/office/officeart/2005/8/layout/vList2"/>
    <dgm:cxn modelId="{36FFEBF3-85A6-4034-8564-6785982F9C73}" srcId="{99F96FB5-19F4-4149-ADF6-6580C781B84B}" destId="{D1135E16-1C83-47AC-BFCF-5E7C6BBB0894}" srcOrd="1" destOrd="0" parTransId="{FFC3D701-63FA-476D-9CB1-5D8A1883EF04}" sibTransId="{19174945-5A4C-4037-B9D6-7DE66644ACD4}"/>
    <dgm:cxn modelId="{47CCB93B-DA65-45C2-BB8D-5963DB2FC1E5}" srcId="{99F96FB5-19F4-4149-ADF6-6580C781B84B}" destId="{31FA2D8C-83E1-4F5C-BEC4-40D446285D68}" srcOrd="0" destOrd="0" parTransId="{F083557F-94F2-4C4D-8A98-14ACAF4DB131}" sibTransId="{C608EC7D-90F6-43C8-88F2-6F5C4571BAAC}"/>
    <dgm:cxn modelId="{75C4F33F-A719-4EC8-B11D-4D1DAEF6A37F}" type="presOf" srcId="{A8A463BB-C2E5-4864-95FE-07DA9A7187C0}" destId="{ABF661C7-FE5C-4FEF-9253-0AD14BB5C280}" srcOrd="0" destOrd="0" presId="urn:microsoft.com/office/officeart/2005/8/layout/vList2"/>
    <dgm:cxn modelId="{626D19D3-CFF8-41DF-8EBF-E3668AFF4BB9}" srcId="{99F96FB5-19F4-4149-ADF6-6580C781B84B}" destId="{DD37FD27-9F5F-41BE-BCC4-0BC1F9706D10}" srcOrd="3" destOrd="0" parTransId="{F8567614-AFC4-4D4C-9AB2-D79F3DE2130E}" sibTransId="{C854627F-FA62-432B-9648-341D3F6CB912}"/>
    <dgm:cxn modelId="{55502D07-2F25-4392-B6B7-027CC363935D}" type="presOf" srcId="{DD37FD27-9F5F-41BE-BCC4-0BC1F9706D10}" destId="{E74671F0-06D0-4A05-8DC4-D694E369DE59}" srcOrd="0" destOrd="0" presId="urn:microsoft.com/office/officeart/2005/8/layout/vList2"/>
    <dgm:cxn modelId="{803C664B-A26F-4603-95D5-245D1F334901}" type="presOf" srcId="{D1135E16-1C83-47AC-BFCF-5E7C6BBB0894}" destId="{40FC4982-A4FD-4A5A-88C3-2CBCA172ADD9}" srcOrd="0" destOrd="0" presId="urn:microsoft.com/office/officeart/2005/8/layout/vList2"/>
    <dgm:cxn modelId="{68424533-7499-46B7-AB34-238654EA29DA}" type="presOf" srcId="{00708504-449A-42E6-81B7-A8AA15624CDF}" destId="{349384A3-367D-4C91-AB67-30E3894B8802}" srcOrd="0" destOrd="0" presId="urn:microsoft.com/office/officeart/2005/8/layout/vList2"/>
    <dgm:cxn modelId="{C59D17A9-30C7-4503-BE03-52467F9765F1}" srcId="{99F96FB5-19F4-4149-ADF6-6580C781B84B}" destId="{4ABD6995-7D91-4178-9ED8-00750FDFE988}" srcOrd="4" destOrd="0" parTransId="{3F4041D2-B7E3-4AE4-AB58-02877DE2AE43}" sibTransId="{A3052D23-D613-4676-A072-9676202911C3}"/>
    <dgm:cxn modelId="{2490473E-4FB3-4EC4-ACD2-165EE419B5B5}" type="presOf" srcId="{31FA2D8C-83E1-4F5C-BEC4-40D446285D68}" destId="{D45BCD99-4E0B-45D3-A112-E6C8CD02FA11}" srcOrd="0" destOrd="0" presId="urn:microsoft.com/office/officeart/2005/8/layout/vList2"/>
    <dgm:cxn modelId="{3B93496F-DBE9-49E3-AA4E-7269F80991F3}" srcId="{99F96FB5-19F4-4149-ADF6-6580C781B84B}" destId="{00708504-449A-42E6-81B7-A8AA15624CDF}" srcOrd="5" destOrd="0" parTransId="{9265C046-45B7-41D5-B109-4F54B2ADF3E8}" sibTransId="{5645FCF5-207B-4BFD-A9EE-4D5991B353BE}"/>
    <dgm:cxn modelId="{7D5DEEF1-14F4-4442-A8DE-FD3C98EEF301}" type="presOf" srcId="{99F96FB5-19F4-4149-ADF6-6580C781B84B}" destId="{A1251A0D-47C2-4164-B208-32A7A67E7CF2}" srcOrd="0" destOrd="0" presId="urn:microsoft.com/office/officeart/2005/8/layout/vList2"/>
    <dgm:cxn modelId="{5E66B86D-3C14-4D91-A571-2387F67F28EC}" srcId="{99F96FB5-19F4-4149-ADF6-6580C781B84B}" destId="{A8A463BB-C2E5-4864-95FE-07DA9A7187C0}" srcOrd="2" destOrd="0" parTransId="{E556211A-10FE-4A0D-B494-87DAB935182C}" sibTransId="{B3AB0521-230A-41DF-8F80-1973408FC797}"/>
    <dgm:cxn modelId="{7FC7399B-E201-467F-9143-DC234A3631ED}" type="presParOf" srcId="{A1251A0D-47C2-4164-B208-32A7A67E7CF2}" destId="{D45BCD99-4E0B-45D3-A112-E6C8CD02FA11}" srcOrd="0" destOrd="0" presId="urn:microsoft.com/office/officeart/2005/8/layout/vList2"/>
    <dgm:cxn modelId="{AE118CB6-C102-45DD-9CF2-302E3CF32440}" type="presParOf" srcId="{A1251A0D-47C2-4164-B208-32A7A67E7CF2}" destId="{4B3030A2-791A-4CCC-9525-6CB15BE5B712}" srcOrd="1" destOrd="0" presId="urn:microsoft.com/office/officeart/2005/8/layout/vList2"/>
    <dgm:cxn modelId="{0EA9BD2D-229E-4F63-BE96-0BAF010E4FD5}" type="presParOf" srcId="{A1251A0D-47C2-4164-B208-32A7A67E7CF2}" destId="{40FC4982-A4FD-4A5A-88C3-2CBCA172ADD9}" srcOrd="2" destOrd="0" presId="urn:microsoft.com/office/officeart/2005/8/layout/vList2"/>
    <dgm:cxn modelId="{AC0B06C0-56D2-4897-99C1-10512143D770}" type="presParOf" srcId="{A1251A0D-47C2-4164-B208-32A7A67E7CF2}" destId="{5B0B3053-1C86-4240-ACDE-E8EE1332606D}" srcOrd="3" destOrd="0" presId="urn:microsoft.com/office/officeart/2005/8/layout/vList2"/>
    <dgm:cxn modelId="{E662404F-7175-45BA-8FF0-DEE352B6BEF0}" type="presParOf" srcId="{A1251A0D-47C2-4164-B208-32A7A67E7CF2}" destId="{ABF661C7-FE5C-4FEF-9253-0AD14BB5C280}" srcOrd="4" destOrd="0" presId="urn:microsoft.com/office/officeart/2005/8/layout/vList2"/>
    <dgm:cxn modelId="{B21A69C0-2533-4253-BF66-E0EDB46B251A}" type="presParOf" srcId="{A1251A0D-47C2-4164-B208-32A7A67E7CF2}" destId="{A8BB6207-AD63-473F-B70F-56A07CE2DA11}" srcOrd="5" destOrd="0" presId="urn:microsoft.com/office/officeart/2005/8/layout/vList2"/>
    <dgm:cxn modelId="{8FDAE1BF-CF08-45BE-8C7C-D9E9F6399286}" type="presParOf" srcId="{A1251A0D-47C2-4164-B208-32A7A67E7CF2}" destId="{E74671F0-06D0-4A05-8DC4-D694E369DE59}" srcOrd="6" destOrd="0" presId="urn:microsoft.com/office/officeart/2005/8/layout/vList2"/>
    <dgm:cxn modelId="{44CFD9ED-DE91-44C3-B44F-6B5EB146D42B}" type="presParOf" srcId="{A1251A0D-47C2-4164-B208-32A7A67E7CF2}" destId="{F2767988-3B04-43ED-8F12-C99BC0F40359}" srcOrd="7" destOrd="0" presId="urn:microsoft.com/office/officeart/2005/8/layout/vList2"/>
    <dgm:cxn modelId="{0CFED171-CA43-4B67-BB23-2A0BCB4EA459}" type="presParOf" srcId="{A1251A0D-47C2-4164-B208-32A7A67E7CF2}" destId="{A33DADF8-4501-44CF-B0E4-3A31E476B3A9}" srcOrd="8" destOrd="0" presId="urn:microsoft.com/office/officeart/2005/8/layout/vList2"/>
    <dgm:cxn modelId="{012562BB-F4D1-4FD3-9F23-FB43D64006E8}" type="presParOf" srcId="{A1251A0D-47C2-4164-B208-32A7A67E7CF2}" destId="{BC8413A3-E9D1-46B4-950B-7225391317D8}" srcOrd="9" destOrd="0" presId="urn:microsoft.com/office/officeart/2005/8/layout/vList2"/>
    <dgm:cxn modelId="{B116A8F1-678B-4E82-A568-F6D8B8E2A376}" type="presParOf" srcId="{A1251A0D-47C2-4164-B208-32A7A67E7CF2}" destId="{349384A3-367D-4C91-AB67-30E3894B880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FC80E-4C6A-4357-A632-7CF02FC2928B}">
      <dsp:nvSpPr>
        <dsp:cNvPr id="0" name=""/>
        <dsp:cNvSpPr/>
      </dsp:nvSpPr>
      <dsp:spPr>
        <a:xfrm>
          <a:off x="0" y="680"/>
          <a:ext cx="4729162"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72700-8AA6-4BA1-A571-38D56FEF6A67}">
      <dsp:nvSpPr>
        <dsp:cNvPr id="0" name=""/>
        <dsp:cNvSpPr/>
      </dsp:nvSpPr>
      <dsp:spPr>
        <a:xfrm>
          <a:off x="481573" y="358875"/>
          <a:ext cx="875587" cy="875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524274-E4E1-4EEB-9E52-EBBE67B45C26}">
      <dsp:nvSpPr>
        <dsp:cNvPr id="0" name=""/>
        <dsp:cNvSpPr/>
      </dsp:nvSpPr>
      <dsp:spPr>
        <a:xfrm>
          <a:off x="1838734" y="680"/>
          <a:ext cx="2890427"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lvl="0" algn="l" defTabSz="1022350">
            <a:lnSpc>
              <a:spcPct val="90000"/>
            </a:lnSpc>
            <a:spcBef>
              <a:spcPct val="0"/>
            </a:spcBef>
            <a:spcAft>
              <a:spcPct val="35000"/>
            </a:spcAft>
          </a:pPr>
          <a:r>
            <a:rPr lang="en-US" sz="2300" kern="1200" dirty="0"/>
            <a:t>Dress for the flight in comfortable, loose and warm clothes</a:t>
          </a:r>
          <a:r>
            <a:rPr lang="fi-FI" sz="2300" kern="1200" dirty="0"/>
            <a:t>.</a:t>
          </a:r>
          <a:endParaRPr lang="en-US" sz="2300" kern="1200" dirty="0"/>
        </a:p>
      </dsp:txBody>
      <dsp:txXfrm>
        <a:off x="1838734" y="680"/>
        <a:ext cx="2890427" cy="1591977"/>
      </dsp:txXfrm>
    </dsp:sp>
    <dsp:sp modelId="{209BB426-C53F-412F-833E-480A9B8192DA}">
      <dsp:nvSpPr>
        <dsp:cNvPr id="0" name=""/>
        <dsp:cNvSpPr/>
      </dsp:nvSpPr>
      <dsp:spPr>
        <a:xfrm>
          <a:off x="0" y="1990652"/>
          <a:ext cx="4729162"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9A7BA-5284-4CC8-9A0D-97D949E29527}">
      <dsp:nvSpPr>
        <dsp:cNvPr id="0" name=""/>
        <dsp:cNvSpPr/>
      </dsp:nvSpPr>
      <dsp:spPr>
        <a:xfrm>
          <a:off x="481573" y="2348847"/>
          <a:ext cx="875587" cy="8755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BF9E59-2996-4B04-8D01-AF153D4945F8}">
      <dsp:nvSpPr>
        <dsp:cNvPr id="0" name=""/>
        <dsp:cNvSpPr/>
      </dsp:nvSpPr>
      <dsp:spPr>
        <a:xfrm>
          <a:off x="1838734" y="1990652"/>
          <a:ext cx="2890427"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lvl="0" algn="l" defTabSz="1022350">
            <a:lnSpc>
              <a:spcPct val="90000"/>
            </a:lnSpc>
            <a:spcBef>
              <a:spcPct val="0"/>
            </a:spcBef>
            <a:spcAft>
              <a:spcPct val="35000"/>
            </a:spcAft>
          </a:pPr>
          <a:r>
            <a:rPr lang="en-US" sz="2300" kern="1200" dirty="0"/>
            <a:t>Flying socks prevent swelling and possible venous blood clots.</a:t>
          </a:r>
        </a:p>
      </dsp:txBody>
      <dsp:txXfrm>
        <a:off x="1838734" y="1990652"/>
        <a:ext cx="2890427" cy="1591977"/>
      </dsp:txXfrm>
    </dsp:sp>
    <dsp:sp modelId="{7304030B-37A0-4207-9342-B178826909A6}">
      <dsp:nvSpPr>
        <dsp:cNvPr id="0" name=""/>
        <dsp:cNvSpPr/>
      </dsp:nvSpPr>
      <dsp:spPr>
        <a:xfrm>
          <a:off x="0" y="3980624"/>
          <a:ext cx="4729162"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120C2-93A6-4E33-BDB0-DB4A075664AC}">
      <dsp:nvSpPr>
        <dsp:cNvPr id="0" name=""/>
        <dsp:cNvSpPr/>
      </dsp:nvSpPr>
      <dsp:spPr>
        <a:xfrm>
          <a:off x="481573" y="4338819"/>
          <a:ext cx="875587" cy="875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B2C3DB-78F0-4EB4-B239-DEFA970B8749}">
      <dsp:nvSpPr>
        <dsp:cNvPr id="0" name=""/>
        <dsp:cNvSpPr/>
      </dsp:nvSpPr>
      <dsp:spPr>
        <a:xfrm>
          <a:off x="1838734" y="3980624"/>
          <a:ext cx="2890427"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lvl="0" algn="l" defTabSz="1022350">
            <a:lnSpc>
              <a:spcPct val="90000"/>
            </a:lnSpc>
            <a:spcBef>
              <a:spcPct val="0"/>
            </a:spcBef>
            <a:spcAft>
              <a:spcPct val="35000"/>
            </a:spcAft>
          </a:pPr>
          <a:r>
            <a:rPr lang="en-US" sz="2300" kern="1200" dirty="0"/>
            <a:t>Eat lightly</a:t>
          </a:r>
        </a:p>
      </dsp:txBody>
      <dsp:txXfrm>
        <a:off x="1838734" y="3980624"/>
        <a:ext cx="2890427" cy="15919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700AA-A43B-47E5-B168-B59DA14B4099}">
      <dsp:nvSpPr>
        <dsp:cNvPr id="0" name=""/>
        <dsp:cNvSpPr/>
      </dsp:nvSpPr>
      <dsp:spPr>
        <a:xfrm>
          <a:off x="0" y="62397"/>
          <a:ext cx="8065294" cy="7384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100000"/>
            </a:lnSpc>
            <a:spcBef>
              <a:spcPct val="0"/>
            </a:spcBef>
            <a:spcAft>
              <a:spcPct val="35000"/>
            </a:spcAft>
          </a:pPr>
          <a:r>
            <a:rPr lang="fi-FI" sz="1700" kern="1200" dirty="0"/>
            <a:t>https://www.kanta.fi/en/abroad</a:t>
          </a:r>
          <a:endParaRPr lang="en-US" sz="1700" kern="1200" dirty="0"/>
        </a:p>
      </dsp:txBody>
      <dsp:txXfrm>
        <a:off x="36046" y="98443"/>
        <a:ext cx="7993202" cy="666324"/>
      </dsp:txXfrm>
    </dsp:sp>
    <dsp:sp modelId="{218CB8BB-5F7E-4FB5-B732-8B277A9384E4}">
      <dsp:nvSpPr>
        <dsp:cNvPr id="0" name=""/>
        <dsp:cNvSpPr/>
      </dsp:nvSpPr>
      <dsp:spPr>
        <a:xfrm>
          <a:off x="0" y="849773"/>
          <a:ext cx="8065294" cy="7384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100000"/>
            </a:lnSpc>
            <a:spcBef>
              <a:spcPct val="0"/>
            </a:spcBef>
            <a:spcAft>
              <a:spcPct val="35000"/>
            </a:spcAft>
            <a:defRPr b="1"/>
          </a:pPr>
          <a:r>
            <a:rPr lang="en-US" sz="1700" kern="1200" dirty="0"/>
            <a:t>Bring your prescription receipts with you on your trip. If necessary, you can use them to prove to customs that you are entitled to carry your personal medicines with you.</a:t>
          </a:r>
        </a:p>
      </dsp:txBody>
      <dsp:txXfrm>
        <a:off x="36046" y="885819"/>
        <a:ext cx="7993202" cy="666324"/>
      </dsp:txXfrm>
    </dsp:sp>
    <dsp:sp modelId="{DB398470-DA1D-42E3-9B93-D5AA1C162DC7}">
      <dsp:nvSpPr>
        <dsp:cNvPr id="0" name=""/>
        <dsp:cNvSpPr/>
      </dsp:nvSpPr>
      <dsp:spPr>
        <a:xfrm>
          <a:off x="0" y="1588585"/>
          <a:ext cx="8065294" cy="73841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100000"/>
            </a:lnSpc>
            <a:spcBef>
              <a:spcPct val="0"/>
            </a:spcBef>
            <a:spcAft>
              <a:spcPct val="35000"/>
            </a:spcAft>
            <a:defRPr b="1"/>
          </a:pPr>
          <a:r>
            <a:rPr lang="en-US" sz="1700" kern="1200" dirty="0"/>
            <a:t>Take one of the following with you on your trip:</a:t>
          </a:r>
        </a:p>
      </dsp:txBody>
      <dsp:txXfrm>
        <a:off x="36046" y="1624631"/>
        <a:ext cx="7993202" cy="666324"/>
      </dsp:txXfrm>
    </dsp:sp>
    <dsp:sp modelId="{3654CE4E-EA93-4E34-8489-EECC11F55225}">
      <dsp:nvSpPr>
        <dsp:cNvPr id="0" name=""/>
        <dsp:cNvSpPr/>
      </dsp:nvSpPr>
      <dsp:spPr>
        <a:xfrm>
          <a:off x="0" y="2375566"/>
          <a:ext cx="8065294" cy="1161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73" tIns="21590" rIns="120904" bIns="21590" numCol="1" spcCol="1270" anchor="t" anchorCtr="0">
          <a:noAutofit/>
        </a:bodyPr>
        <a:lstStyle/>
        <a:p>
          <a:pPr marL="114300" lvl="1" indent="-114300" algn="l" defTabSz="577850">
            <a:lnSpc>
              <a:spcPct val="100000"/>
            </a:lnSpc>
            <a:spcBef>
              <a:spcPct val="0"/>
            </a:spcBef>
            <a:spcAft>
              <a:spcPct val="20000"/>
            </a:spcAft>
            <a:buChar char="••"/>
          </a:pPr>
          <a:r>
            <a:rPr lang="en-US" sz="1300" kern="1200" dirty="0"/>
            <a:t>a summary of your prescriptions in your mother tongue, which you can request from your pharmacy or health service, or print yourself from </a:t>
          </a:r>
          <a:r>
            <a:rPr lang="fi-FI" sz="1300" kern="1200" dirty="0"/>
            <a:t>https://www.kanta.fi/en/abroad</a:t>
          </a:r>
          <a:r>
            <a:rPr lang="en-US" sz="1300" kern="1200" dirty="0"/>
            <a:t> (select "Print summary").
a signed English-language summary printout of the prescription, called a "copy of the prescription", obtained from the pharmacy or prescriber. This can be printed for medicines purchased from a pharmacy.
Patient instructions printed out by the prescriber. It lists all the medicines prescribed for you at the same time.</a:t>
          </a:r>
        </a:p>
      </dsp:txBody>
      <dsp:txXfrm>
        <a:off x="0" y="2375566"/>
        <a:ext cx="8065294" cy="11612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3D723-13B3-4170-BB08-868C04F566EE}">
      <dsp:nvSpPr>
        <dsp:cNvPr id="0" name=""/>
        <dsp:cNvSpPr/>
      </dsp:nvSpPr>
      <dsp:spPr>
        <a:xfrm>
          <a:off x="0" y="441519"/>
          <a:ext cx="4691043" cy="14847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General cleanliness: hand </a:t>
          </a:r>
          <a:r>
            <a:rPr lang="en-US" sz="2700" kern="1200" dirty="0" err="1"/>
            <a:t>sanitiser</a:t>
          </a:r>
          <a:r>
            <a:rPr lang="en-US" sz="2700" kern="1200" dirty="0"/>
            <a:t>, wet wipes, condoms, tampons and sanitary towels</a:t>
          </a:r>
        </a:p>
      </dsp:txBody>
      <dsp:txXfrm>
        <a:off x="72479" y="513998"/>
        <a:ext cx="4546085" cy="1339772"/>
      </dsp:txXfrm>
    </dsp:sp>
    <dsp:sp modelId="{4736EA40-04B1-4C5B-8755-ADB7602C0958}">
      <dsp:nvSpPr>
        <dsp:cNvPr id="0" name=""/>
        <dsp:cNvSpPr/>
      </dsp:nvSpPr>
      <dsp:spPr>
        <a:xfrm>
          <a:off x="0" y="2050301"/>
          <a:ext cx="4691043" cy="1484730"/>
        </a:xfrm>
        <a:prstGeom prst="roundRect">
          <a:avLst/>
        </a:prstGeom>
        <a:solidFill>
          <a:schemeClr val="accent5">
            <a:hueOff val="2430022"/>
            <a:satOff val="859"/>
            <a:lumOff val="764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fi-FI" sz="2700" kern="1200" dirty="0" err="1"/>
            <a:t>Masks</a:t>
          </a:r>
          <a:endParaRPr lang="en-US" sz="2700" kern="1200" dirty="0"/>
        </a:p>
      </dsp:txBody>
      <dsp:txXfrm>
        <a:off x="72479" y="2122780"/>
        <a:ext cx="4546085" cy="1339772"/>
      </dsp:txXfrm>
    </dsp:sp>
    <dsp:sp modelId="{FF9C4568-6AD9-4ABA-A4EB-F62E72C78A2E}">
      <dsp:nvSpPr>
        <dsp:cNvPr id="0" name=""/>
        <dsp:cNvSpPr/>
      </dsp:nvSpPr>
      <dsp:spPr>
        <a:xfrm>
          <a:off x="0" y="3566500"/>
          <a:ext cx="4691043" cy="1484730"/>
        </a:xfrm>
        <a:prstGeom prst="roundRect">
          <a:avLst/>
        </a:prstGeom>
        <a:solidFill>
          <a:schemeClr val="accent5">
            <a:hueOff val="4860045"/>
            <a:satOff val="1718"/>
            <a:lumOff val="15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Wounds: wound cleanser or wipes, bandages, plasters, blister plasters, small scissors</a:t>
          </a:r>
        </a:p>
      </dsp:txBody>
      <dsp:txXfrm>
        <a:off x="72479" y="3638979"/>
        <a:ext cx="4546085" cy="1339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C9922-2B62-464F-B654-AD84A6B653F2}">
      <dsp:nvSpPr>
        <dsp:cNvPr id="0" name=""/>
        <dsp:cNvSpPr/>
      </dsp:nvSpPr>
      <dsp:spPr>
        <a:xfrm>
          <a:off x="0" y="459"/>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FC39499-6FD6-4944-AE93-FDD01355A207}">
      <dsp:nvSpPr>
        <dsp:cNvPr id="0" name=""/>
        <dsp:cNvSpPr/>
      </dsp:nvSpPr>
      <dsp:spPr>
        <a:xfrm>
          <a:off x="0" y="459"/>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Flights are booked on safe airlines.</a:t>
          </a:r>
        </a:p>
      </dsp:txBody>
      <dsp:txXfrm>
        <a:off x="0" y="459"/>
        <a:ext cx="5156708" cy="537895"/>
      </dsp:txXfrm>
    </dsp:sp>
    <dsp:sp modelId="{89F5F32C-57DE-43CD-88F7-385DF911FF14}">
      <dsp:nvSpPr>
        <dsp:cNvPr id="0" name=""/>
        <dsp:cNvSpPr/>
      </dsp:nvSpPr>
      <dsp:spPr>
        <a:xfrm>
          <a:off x="0" y="538354"/>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CCC116C-F19A-4308-9EA9-7EAFE9BE7516}">
      <dsp:nvSpPr>
        <dsp:cNvPr id="0" name=""/>
        <dsp:cNvSpPr/>
      </dsp:nvSpPr>
      <dsp:spPr>
        <a:xfrm>
          <a:off x="0" y="538354"/>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Flying by plane is much safer than travelling by car.</a:t>
          </a:r>
        </a:p>
      </dsp:txBody>
      <dsp:txXfrm>
        <a:off x="0" y="538354"/>
        <a:ext cx="5156708" cy="537895"/>
      </dsp:txXfrm>
    </dsp:sp>
    <dsp:sp modelId="{19A1F31F-861A-4294-AC14-6F1B12590A14}">
      <dsp:nvSpPr>
        <dsp:cNvPr id="0" name=""/>
        <dsp:cNvSpPr/>
      </dsp:nvSpPr>
      <dsp:spPr>
        <a:xfrm>
          <a:off x="0" y="1076249"/>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FBFF5B9-CDE9-477A-9BD8-0320BF6C1A0F}">
      <dsp:nvSpPr>
        <dsp:cNvPr id="0" name=""/>
        <dsp:cNvSpPr/>
      </dsp:nvSpPr>
      <dsp:spPr>
        <a:xfrm>
          <a:off x="0" y="1076249"/>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Experienced staff to ensure the safety of your flight</a:t>
          </a:r>
          <a:r>
            <a:rPr lang="fi-FI" sz="1500" kern="1200" dirty="0"/>
            <a:t>.</a:t>
          </a:r>
          <a:endParaRPr lang="en-US" sz="1500" kern="1200" dirty="0"/>
        </a:p>
      </dsp:txBody>
      <dsp:txXfrm>
        <a:off x="0" y="1076249"/>
        <a:ext cx="5156708" cy="537895"/>
      </dsp:txXfrm>
    </dsp:sp>
    <dsp:sp modelId="{B1850B96-5D6B-4046-8B7A-1439D0A4050B}">
      <dsp:nvSpPr>
        <dsp:cNvPr id="0" name=""/>
        <dsp:cNvSpPr/>
      </dsp:nvSpPr>
      <dsp:spPr>
        <a:xfrm>
          <a:off x="0" y="1614144"/>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481C6E3-DBFF-4AEA-92F9-F6D34B391F63}">
      <dsp:nvSpPr>
        <dsp:cNvPr id="0" name=""/>
        <dsp:cNvSpPr/>
      </dsp:nvSpPr>
      <dsp:spPr>
        <a:xfrm>
          <a:off x="0" y="1614144"/>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You can tell the flight crew about your fear of flying at the start of the flight.</a:t>
          </a:r>
        </a:p>
      </dsp:txBody>
      <dsp:txXfrm>
        <a:off x="0" y="1614144"/>
        <a:ext cx="5156708" cy="537895"/>
      </dsp:txXfrm>
    </dsp:sp>
    <dsp:sp modelId="{5E7032B0-211B-4D97-B441-D42458A8E2B4}">
      <dsp:nvSpPr>
        <dsp:cNvPr id="0" name=""/>
        <dsp:cNvSpPr/>
      </dsp:nvSpPr>
      <dsp:spPr>
        <a:xfrm>
          <a:off x="0" y="2152040"/>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DF6FEB9-6CC9-4A0F-831E-6DC788DB0E11}">
      <dsp:nvSpPr>
        <dsp:cNvPr id="0" name=""/>
        <dsp:cNvSpPr/>
      </dsp:nvSpPr>
      <dsp:spPr>
        <a:xfrm>
          <a:off x="0" y="2152040"/>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During the flight, take your mind elsewhere: read a book, listen to relaxing music, watch a film, relax.</a:t>
          </a:r>
        </a:p>
      </dsp:txBody>
      <dsp:txXfrm>
        <a:off x="0" y="2152040"/>
        <a:ext cx="5156708" cy="537895"/>
      </dsp:txXfrm>
    </dsp:sp>
    <dsp:sp modelId="{16105204-F73E-448A-B1A8-EB1F3207387E}">
      <dsp:nvSpPr>
        <dsp:cNvPr id="0" name=""/>
        <dsp:cNvSpPr/>
      </dsp:nvSpPr>
      <dsp:spPr>
        <a:xfrm>
          <a:off x="0" y="2689935"/>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6FC17F3-BE5E-4464-84F5-74AA450AC54F}">
      <dsp:nvSpPr>
        <dsp:cNvPr id="0" name=""/>
        <dsp:cNvSpPr/>
      </dsp:nvSpPr>
      <dsp:spPr>
        <a:xfrm>
          <a:off x="0" y="2689935"/>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a:t>Alcohol and tranquilizers may relieve symptoms for a while: not recommended.</a:t>
          </a:r>
        </a:p>
      </dsp:txBody>
      <dsp:txXfrm>
        <a:off x="0" y="2689935"/>
        <a:ext cx="5156708" cy="537895"/>
      </dsp:txXfrm>
    </dsp:sp>
    <dsp:sp modelId="{1828DA28-2D9A-464E-BF20-EC4035A5569F}">
      <dsp:nvSpPr>
        <dsp:cNvPr id="0" name=""/>
        <dsp:cNvSpPr/>
      </dsp:nvSpPr>
      <dsp:spPr>
        <a:xfrm>
          <a:off x="0" y="3227830"/>
          <a:ext cx="515670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1D97D64-6215-41C5-8218-417F10312212}">
      <dsp:nvSpPr>
        <dsp:cNvPr id="0" name=""/>
        <dsp:cNvSpPr/>
      </dsp:nvSpPr>
      <dsp:spPr>
        <a:xfrm>
          <a:off x="0" y="3227830"/>
          <a:ext cx="5156708" cy="53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fi-FI" sz="1500" kern="1200"/>
            <a:t>https://www.terveyskirjasto.fi/mat00005</a:t>
          </a:r>
          <a:endParaRPr lang="en-US" sz="1500" kern="1200"/>
        </a:p>
      </dsp:txBody>
      <dsp:txXfrm>
        <a:off x="0" y="3227830"/>
        <a:ext cx="5156708" cy="537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4322A-21C1-4D56-9FF3-84853B1C93DD}">
      <dsp:nvSpPr>
        <dsp:cNvPr id="0" name=""/>
        <dsp:cNvSpPr/>
      </dsp:nvSpPr>
      <dsp:spPr>
        <a:xfrm>
          <a:off x="0" y="118554"/>
          <a:ext cx="4691043" cy="1034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Dehydration -&gt; drinking bottled water (at least 2-3 l/day)</a:t>
          </a:r>
        </a:p>
      </dsp:txBody>
      <dsp:txXfrm>
        <a:off x="50489" y="169043"/>
        <a:ext cx="4590065" cy="933302"/>
      </dsp:txXfrm>
    </dsp:sp>
    <dsp:sp modelId="{4219F6D7-27E7-4CFE-9581-4397C6E6A7DA}">
      <dsp:nvSpPr>
        <dsp:cNvPr id="0" name=""/>
        <dsp:cNvSpPr/>
      </dsp:nvSpPr>
      <dsp:spPr>
        <a:xfrm>
          <a:off x="0" y="1152835"/>
          <a:ext cx="4691043"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4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i-FI" sz="2000" kern="1200" dirty="0"/>
            <a:t>Urine </a:t>
          </a:r>
          <a:r>
            <a:rPr lang="fi-FI" sz="2000" kern="1200" dirty="0" err="1"/>
            <a:t>must</a:t>
          </a:r>
          <a:r>
            <a:rPr lang="fi-FI" sz="2000" kern="1200" dirty="0"/>
            <a:t> </a:t>
          </a:r>
          <a:r>
            <a:rPr lang="fi-FI" sz="2000" kern="1200" dirty="0" err="1"/>
            <a:t>come</a:t>
          </a:r>
          <a:r>
            <a:rPr lang="fi-FI" sz="2000" kern="1200" dirty="0"/>
            <a:t> out</a:t>
          </a:r>
          <a:endParaRPr lang="en-US" sz="2000" kern="1200" dirty="0"/>
        </a:p>
      </dsp:txBody>
      <dsp:txXfrm>
        <a:off x="0" y="1152835"/>
        <a:ext cx="4691043" cy="430560"/>
      </dsp:txXfrm>
    </dsp:sp>
    <dsp:sp modelId="{5E3D34CC-B811-4F3C-8FD9-C9199F04B6D3}">
      <dsp:nvSpPr>
        <dsp:cNvPr id="0" name=""/>
        <dsp:cNvSpPr/>
      </dsp:nvSpPr>
      <dsp:spPr>
        <a:xfrm>
          <a:off x="0" y="1583395"/>
          <a:ext cx="4691043" cy="1034280"/>
        </a:xfrm>
        <a:prstGeom prst="roundRect">
          <a:avLst/>
        </a:prstGeom>
        <a:solidFill>
          <a:schemeClr val="accent2">
            <a:hueOff val="-762398"/>
            <a:satOff val="-331"/>
            <a:lumOff val="-6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i-FI" sz="2600" kern="1200" dirty="0" err="1"/>
            <a:t>Protection</a:t>
          </a:r>
          <a:r>
            <a:rPr lang="fi-FI" sz="2600" kern="1200" dirty="0"/>
            <a:t> </a:t>
          </a:r>
          <a:r>
            <a:rPr lang="fi-FI" sz="2600" kern="1200" dirty="0" err="1"/>
            <a:t>from</a:t>
          </a:r>
          <a:r>
            <a:rPr lang="fi-FI" sz="2600" kern="1200" dirty="0"/>
            <a:t> </a:t>
          </a:r>
          <a:r>
            <a:rPr lang="fi-FI" sz="2600" kern="1200" dirty="0" err="1"/>
            <a:t>sunlight</a:t>
          </a:r>
          <a:endParaRPr lang="en-US" sz="2600" kern="1200" dirty="0"/>
        </a:p>
      </dsp:txBody>
      <dsp:txXfrm>
        <a:off x="50489" y="1633884"/>
        <a:ext cx="4590065" cy="933302"/>
      </dsp:txXfrm>
    </dsp:sp>
    <dsp:sp modelId="{B06ACCD7-D476-460C-85B8-B8DF2F6CF803}">
      <dsp:nvSpPr>
        <dsp:cNvPr id="0" name=""/>
        <dsp:cNvSpPr/>
      </dsp:nvSpPr>
      <dsp:spPr>
        <a:xfrm>
          <a:off x="0" y="2617675"/>
          <a:ext cx="4691043"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4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Light cotton clothing
Headwear and scarves
Sunglasses
Shade 
Effective protective creams</a:t>
          </a:r>
        </a:p>
      </dsp:txBody>
      <dsp:txXfrm>
        <a:off x="0" y="2617675"/>
        <a:ext cx="4691043" cy="1722240"/>
      </dsp:txXfrm>
    </dsp:sp>
    <dsp:sp modelId="{580B171B-0501-46DA-BDB3-DD55BC9D0101}">
      <dsp:nvSpPr>
        <dsp:cNvPr id="0" name=""/>
        <dsp:cNvSpPr/>
      </dsp:nvSpPr>
      <dsp:spPr>
        <a:xfrm>
          <a:off x="0" y="4339915"/>
          <a:ext cx="4691043" cy="1034280"/>
        </a:xfrm>
        <a:prstGeom prst="roundRect">
          <a:avLst/>
        </a:prstGeom>
        <a:solidFill>
          <a:schemeClr val="accent2">
            <a:hueOff val="-1524796"/>
            <a:satOff val="-662"/>
            <a:lumOff val="-1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i-FI" sz="2600" kern="1200" dirty="0" err="1"/>
            <a:t>Salty</a:t>
          </a:r>
          <a:r>
            <a:rPr lang="fi-FI" sz="2600" kern="1200" dirty="0"/>
            <a:t> snacks -&gt; </a:t>
          </a:r>
          <a:r>
            <a:rPr lang="fi-FI" sz="2600" kern="1200" dirty="0" err="1"/>
            <a:t>losing</a:t>
          </a:r>
          <a:r>
            <a:rPr lang="fi-FI" sz="2600" kern="1200" dirty="0"/>
            <a:t> </a:t>
          </a:r>
          <a:r>
            <a:rPr lang="fi-FI" sz="2600" kern="1200" dirty="0" err="1"/>
            <a:t>salts</a:t>
          </a:r>
          <a:endParaRPr lang="en-US" sz="2600" kern="1200" dirty="0"/>
        </a:p>
      </dsp:txBody>
      <dsp:txXfrm>
        <a:off x="50489" y="4390404"/>
        <a:ext cx="4590065" cy="933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C9400-9695-4CAC-A19D-AC6A578449EE}">
      <dsp:nvSpPr>
        <dsp:cNvPr id="0" name=""/>
        <dsp:cNvSpPr/>
      </dsp:nvSpPr>
      <dsp:spPr>
        <a:xfrm>
          <a:off x="953275" y="581159"/>
          <a:ext cx="1874550" cy="11247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Cover as much of your body as possible.</a:t>
          </a:r>
        </a:p>
      </dsp:txBody>
      <dsp:txXfrm>
        <a:off x="953275" y="581159"/>
        <a:ext cx="1874550" cy="1124730"/>
      </dsp:txXfrm>
    </dsp:sp>
    <dsp:sp modelId="{76BAD50F-FFDC-42F2-B6F5-FA0B66D73C4A}">
      <dsp:nvSpPr>
        <dsp:cNvPr id="0" name=""/>
        <dsp:cNvSpPr/>
      </dsp:nvSpPr>
      <dsp:spPr>
        <a:xfrm>
          <a:off x="3015281" y="581159"/>
          <a:ext cx="1874550" cy="11247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err="1"/>
            <a:t>Favour</a:t>
          </a:r>
          <a:r>
            <a:rPr lang="en-US" sz="1200" kern="1200" dirty="0"/>
            <a:t> </a:t>
          </a:r>
          <a:r>
            <a:rPr lang="en-US" sz="1200" kern="1200" dirty="0" err="1"/>
            <a:t>light-coloured</a:t>
          </a:r>
          <a:r>
            <a:rPr lang="en-US" sz="1200" kern="1200" dirty="0"/>
            <a:t>, long-sleeved and long-sleeved clothes. Note that a mosquito can bite through a thin layer of clothing.</a:t>
          </a:r>
        </a:p>
      </dsp:txBody>
      <dsp:txXfrm>
        <a:off x="3015281" y="581159"/>
        <a:ext cx="1874550" cy="1124730"/>
      </dsp:txXfrm>
    </dsp:sp>
    <dsp:sp modelId="{6EC8A1FC-E655-4BD2-BF02-2FDEBF6DDD2A}">
      <dsp:nvSpPr>
        <dsp:cNvPr id="0" name=""/>
        <dsp:cNvSpPr/>
      </dsp:nvSpPr>
      <dsp:spPr>
        <a:xfrm>
          <a:off x="5077287" y="581159"/>
          <a:ext cx="2034731" cy="11247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Protect your head with a hat.</a:t>
          </a:r>
          <a:r>
            <a:rPr lang="fi-FI" sz="1200" kern="1200" dirty="0"/>
            <a:t> </a:t>
          </a:r>
          <a:endParaRPr lang="en-US" sz="1200" kern="1200" dirty="0"/>
        </a:p>
      </dsp:txBody>
      <dsp:txXfrm>
        <a:off x="5077287" y="581159"/>
        <a:ext cx="2034731" cy="1124730"/>
      </dsp:txXfrm>
    </dsp:sp>
    <dsp:sp modelId="{E5BC4428-88B5-4AC9-82DA-40DE8606A989}">
      <dsp:nvSpPr>
        <dsp:cNvPr id="0" name=""/>
        <dsp:cNvSpPr/>
      </dsp:nvSpPr>
      <dsp:spPr>
        <a:xfrm>
          <a:off x="2362" y="1893344"/>
          <a:ext cx="1874550" cy="11247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Protect your ankles and feet in particular with socks and shoes</a:t>
          </a:r>
          <a:r>
            <a:rPr lang="fi-FI" sz="1200" kern="1200" dirty="0"/>
            <a:t>. </a:t>
          </a:r>
          <a:endParaRPr lang="en-US" sz="1200" kern="1200" dirty="0"/>
        </a:p>
      </dsp:txBody>
      <dsp:txXfrm>
        <a:off x="2362" y="1893344"/>
        <a:ext cx="1874550" cy="1124730"/>
      </dsp:txXfrm>
    </dsp:sp>
    <dsp:sp modelId="{49C2DB19-39AF-4DDC-B61B-0E058D2C214C}">
      <dsp:nvSpPr>
        <dsp:cNvPr id="0" name=""/>
        <dsp:cNvSpPr/>
      </dsp:nvSpPr>
      <dsp:spPr>
        <a:xfrm>
          <a:off x="2064368" y="1893344"/>
          <a:ext cx="1874550" cy="11247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Put the mouth of the sock on top of the pant leg.</a:t>
          </a:r>
        </a:p>
      </dsp:txBody>
      <dsp:txXfrm>
        <a:off x="2064368" y="1893344"/>
        <a:ext cx="1874550" cy="1124730"/>
      </dsp:txXfrm>
    </dsp:sp>
    <dsp:sp modelId="{F5A5E178-351D-44EF-91EB-BEEAAD13ECEC}">
      <dsp:nvSpPr>
        <dsp:cNvPr id="0" name=""/>
        <dsp:cNvSpPr/>
      </dsp:nvSpPr>
      <dsp:spPr>
        <a:xfrm>
          <a:off x="4126374" y="1893344"/>
          <a:ext cx="1874550" cy="11247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Overshoes are preferable to sandals.</a:t>
          </a:r>
        </a:p>
      </dsp:txBody>
      <dsp:txXfrm>
        <a:off x="4126374" y="1893344"/>
        <a:ext cx="1874550" cy="1124730"/>
      </dsp:txXfrm>
    </dsp:sp>
    <dsp:sp modelId="{66BC701A-C77D-4E72-956A-051433AC21C3}">
      <dsp:nvSpPr>
        <dsp:cNvPr id="0" name=""/>
        <dsp:cNvSpPr/>
      </dsp:nvSpPr>
      <dsp:spPr>
        <a:xfrm>
          <a:off x="6188380" y="1893344"/>
          <a:ext cx="1874550" cy="11247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Clothes should be ironed after washing (including underwear) to destroy fly eggs/larvae)</a:t>
          </a:r>
        </a:p>
      </dsp:txBody>
      <dsp:txXfrm>
        <a:off x="6188380" y="1893344"/>
        <a:ext cx="1874550" cy="11247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D6118-F2DA-4C5E-B8E1-B74BB89F3915}">
      <dsp:nvSpPr>
        <dsp:cNvPr id="0" name=""/>
        <dsp:cNvSpPr/>
      </dsp:nvSpPr>
      <dsp:spPr>
        <a:xfrm>
          <a:off x="0" y="4607"/>
          <a:ext cx="4691043" cy="15784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F8916-5801-4FD1-A9F5-088212D3CB29}">
      <dsp:nvSpPr>
        <dsp:cNvPr id="0" name=""/>
        <dsp:cNvSpPr/>
      </dsp:nvSpPr>
      <dsp:spPr>
        <a:xfrm>
          <a:off x="477483" y="359760"/>
          <a:ext cx="869000" cy="8681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E26525-BE5D-405C-B11C-9B3186338B58}">
      <dsp:nvSpPr>
        <dsp:cNvPr id="0" name=""/>
        <dsp:cNvSpPr/>
      </dsp:nvSpPr>
      <dsp:spPr>
        <a:xfrm>
          <a:off x="1823968" y="4607"/>
          <a:ext cx="2771259" cy="158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17" tIns="167217" rIns="167217" bIns="167217" numCol="1" spcCol="1270" anchor="ctr" anchorCtr="0">
          <a:noAutofit/>
        </a:bodyPr>
        <a:lstStyle/>
        <a:p>
          <a:pPr lvl="0" algn="l" defTabSz="622300">
            <a:lnSpc>
              <a:spcPct val="90000"/>
            </a:lnSpc>
            <a:spcBef>
              <a:spcPct val="0"/>
            </a:spcBef>
            <a:spcAft>
              <a:spcPct val="35000"/>
            </a:spcAft>
          </a:pPr>
          <a:r>
            <a:rPr lang="en-US" sz="1400" kern="1200" dirty="0"/>
            <a:t>Use an effective mosquito repellent on bare skin areas</a:t>
          </a:r>
        </a:p>
      </dsp:txBody>
      <dsp:txXfrm>
        <a:off x="1823968" y="4607"/>
        <a:ext cx="2771259" cy="1580001"/>
      </dsp:txXfrm>
    </dsp:sp>
    <dsp:sp modelId="{E629CF49-942E-4A0C-A98B-E558D1964492}">
      <dsp:nvSpPr>
        <dsp:cNvPr id="0" name=""/>
        <dsp:cNvSpPr/>
      </dsp:nvSpPr>
      <dsp:spPr>
        <a:xfrm>
          <a:off x="0" y="1956374"/>
          <a:ext cx="4691043" cy="15784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0E4EB-D3C9-4B22-AD40-058087C38B00}">
      <dsp:nvSpPr>
        <dsp:cNvPr id="0" name=""/>
        <dsp:cNvSpPr/>
      </dsp:nvSpPr>
      <dsp:spPr>
        <a:xfrm>
          <a:off x="477483" y="2311527"/>
          <a:ext cx="869000" cy="8681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BBE20B-54A8-434E-8190-DA3606C0C96E}">
      <dsp:nvSpPr>
        <dsp:cNvPr id="0" name=""/>
        <dsp:cNvSpPr/>
      </dsp:nvSpPr>
      <dsp:spPr>
        <a:xfrm>
          <a:off x="1823968" y="1956374"/>
          <a:ext cx="2771259" cy="158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17" tIns="167217" rIns="167217" bIns="167217" numCol="1" spcCol="1270" anchor="ctr" anchorCtr="0">
          <a:noAutofit/>
        </a:bodyPr>
        <a:lstStyle/>
        <a:p>
          <a:pPr lvl="0" algn="l" defTabSz="622300">
            <a:lnSpc>
              <a:spcPct val="90000"/>
            </a:lnSpc>
            <a:spcBef>
              <a:spcPct val="0"/>
            </a:spcBef>
            <a:spcAft>
              <a:spcPct val="35000"/>
            </a:spcAft>
          </a:pPr>
          <a:r>
            <a:rPr lang="en-US" sz="1400" kern="1200" dirty="0"/>
            <a:t>Get rid of mosquitoes in bedrooms before going to bed, for example with mosquito repellent spray, and before that door and window screens should be closed.</a:t>
          </a:r>
        </a:p>
      </dsp:txBody>
      <dsp:txXfrm>
        <a:off x="1823968" y="1956374"/>
        <a:ext cx="2771259" cy="1580001"/>
      </dsp:txXfrm>
    </dsp:sp>
    <dsp:sp modelId="{004CA07B-FD2F-4EDC-BF0D-D0C688D2BCAD}">
      <dsp:nvSpPr>
        <dsp:cNvPr id="0" name=""/>
        <dsp:cNvSpPr/>
      </dsp:nvSpPr>
      <dsp:spPr>
        <a:xfrm>
          <a:off x="0" y="3908140"/>
          <a:ext cx="4691043" cy="15784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96CE0-AF00-41E8-B458-1F8117DEDAC0}">
      <dsp:nvSpPr>
        <dsp:cNvPr id="0" name=""/>
        <dsp:cNvSpPr/>
      </dsp:nvSpPr>
      <dsp:spPr>
        <a:xfrm>
          <a:off x="477950" y="4263293"/>
          <a:ext cx="869000" cy="8681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EC4AD-6D92-4E2E-A8F0-8D188E54624A}">
      <dsp:nvSpPr>
        <dsp:cNvPr id="0" name=""/>
        <dsp:cNvSpPr/>
      </dsp:nvSpPr>
      <dsp:spPr>
        <a:xfrm>
          <a:off x="1824901" y="3908140"/>
          <a:ext cx="2771259" cy="1580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17" tIns="167217" rIns="167217" bIns="167217" numCol="1" spcCol="1270" anchor="ctr" anchorCtr="0">
          <a:noAutofit/>
        </a:bodyPr>
        <a:lstStyle/>
        <a:p>
          <a:pPr lvl="0" algn="l" defTabSz="622300">
            <a:lnSpc>
              <a:spcPct val="90000"/>
            </a:lnSpc>
            <a:spcBef>
              <a:spcPct val="0"/>
            </a:spcBef>
            <a:spcAft>
              <a:spcPct val="35000"/>
            </a:spcAft>
          </a:pPr>
          <a:r>
            <a:rPr lang="en-US" sz="1400" kern="1200" dirty="0"/>
            <a:t>In malaria areas, sleep under a bed net treated with mosquito repellent; the edges of the net should be carefully turned under the mattress. A net treated with permethrin insect repellent is the most effective.</a:t>
          </a:r>
        </a:p>
      </dsp:txBody>
      <dsp:txXfrm>
        <a:off x="1824901" y="3908140"/>
        <a:ext cx="2771259" cy="1580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E1AE0-30BD-4948-829D-FA9A23906E97}">
      <dsp:nvSpPr>
        <dsp:cNvPr id="0" name=""/>
        <dsp:cNvSpPr/>
      </dsp:nvSpPr>
      <dsp:spPr>
        <a:xfrm>
          <a:off x="0" y="397735"/>
          <a:ext cx="4691043" cy="1113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defRPr cap="all"/>
          </a:pPr>
          <a:r>
            <a:rPr lang="en-US" sz="2800" kern="1200" dirty="0"/>
            <a:t>Safest on a supervised beach</a:t>
          </a:r>
        </a:p>
      </dsp:txBody>
      <dsp:txXfrm>
        <a:off x="54373" y="452108"/>
        <a:ext cx="4582297" cy="1005094"/>
      </dsp:txXfrm>
    </dsp:sp>
    <dsp:sp modelId="{AB848F77-B5C6-4C39-B6DF-19832701D101}">
      <dsp:nvSpPr>
        <dsp:cNvPr id="0" name=""/>
        <dsp:cNvSpPr/>
      </dsp:nvSpPr>
      <dsp:spPr>
        <a:xfrm>
          <a:off x="0" y="1592215"/>
          <a:ext cx="4691043" cy="1113840"/>
        </a:xfrm>
        <a:prstGeom prst="roundRect">
          <a:avLst/>
        </a:prstGeom>
        <a:solidFill>
          <a:schemeClr val="accent2">
            <a:hueOff val="-508265"/>
            <a:satOff val="-221"/>
            <a:lumOff val="-464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defRPr cap="all"/>
          </a:pPr>
          <a:r>
            <a:rPr lang="en-US" sz="2800" kern="1200" dirty="0"/>
            <a:t>Not alone, and not in the dark.</a:t>
          </a:r>
        </a:p>
      </dsp:txBody>
      <dsp:txXfrm>
        <a:off x="54373" y="1646588"/>
        <a:ext cx="4582297" cy="1005094"/>
      </dsp:txXfrm>
    </dsp:sp>
    <dsp:sp modelId="{509465AF-F922-4D23-B4C8-1270E4ECEF16}">
      <dsp:nvSpPr>
        <dsp:cNvPr id="0" name=""/>
        <dsp:cNvSpPr/>
      </dsp:nvSpPr>
      <dsp:spPr>
        <a:xfrm>
          <a:off x="0" y="2786695"/>
          <a:ext cx="4691043" cy="1113840"/>
        </a:xfrm>
        <a:prstGeom prst="roundRect">
          <a:avLst/>
        </a:prstGeom>
        <a:solidFill>
          <a:schemeClr val="accent2">
            <a:hueOff val="-1016531"/>
            <a:satOff val="-441"/>
            <a:lumOff val="-928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defRPr cap="all"/>
          </a:pPr>
          <a:r>
            <a:rPr lang="en-US" sz="2800" kern="1200" dirty="0"/>
            <a:t>Wear sandals (burning seafood, stinging objects)</a:t>
          </a:r>
        </a:p>
      </dsp:txBody>
      <dsp:txXfrm>
        <a:off x="54373" y="2841068"/>
        <a:ext cx="4582297" cy="1005094"/>
      </dsp:txXfrm>
    </dsp:sp>
    <dsp:sp modelId="{14A77740-0B02-409F-8E53-2E2CFD1B9945}">
      <dsp:nvSpPr>
        <dsp:cNvPr id="0" name=""/>
        <dsp:cNvSpPr/>
      </dsp:nvSpPr>
      <dsp:spPr>
        <a:xfrm>
          <a:off x="0" y="3981175"/>
          <a:ext cx="4691043" cy="1113840"/>
        </a:xfrm>
        <a:prstGeom prst="roundRect">
          <a:avLst/>
        </a:prstGeom>
        <a:solidFill>
          <a:schemeClr val="accent2">
            <a:hueOff val="-1524796"/>
            <a:satOff val="-662"/>
            <a:lumOff val="-1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defRPr cap="all"/>
          </a:pPr>
          <a:r>
            <a:rPr lang="fi-FI" sz="2800" kern="1200" dirty="0" err="1"/>
            <a:t>Sunscreen</a:t>
          </a:r>
          <a:r>
            <a:rPr lang="fi-FI" sz="2800" kern="1200" dirty="0"/>
            <a:t> </a:t>
          </a:r>
          <a:r>
            <a:rPr lang="fi-FI" sz="2800" kern="1200" dirty="0" err="1"/>
            <a:t>weakens</a:t>
          </a:r>
          <a:r>
            <a:rPr lang="fi-FI" sz="2800" kern="1200" dirty="0"/>
            <a:t> </a:t>
          </a:r>
          <a:r>
            <a:rPr lang="fi-FI" sz="2800" kern="1200" dirty="0" err="1"/>
            <a:t>when</a:t>
          </a:r>
          <a:r>
            <a:rPr lang="fi-FI" sz="2800" kern="1200" dirty="0"/>
            <a:t> </a:t>
          </a:r>
          <a:r>
            <a:rPr lang="fi-FI" sz="2800" kern="1200" dirty="0" err="1"/>
            <a:t>swimming</a:t>
          </a:r>
          <a:endParaRPr lang="en-US" sz="2800" kern="1200" dirty="0"/>
        </a:p>
      </dsp:txBody>
      <dsp:txXfrm>
        <a:off x="54373" y="4035548"/>
        <a:ext cx="4582297" cy="1005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BDD66-C43A-469A-B2D8-89A4F793542F}">
      <dsp:nvSpPr>
        <dsp:cNvPr id="0" name=""/>
        <dsp:cNvSpPr/>
      </dsp:nvSpPr>
      <dsp:spPr>
        <a:xfrm>
          <a:off x="0" y="1838"/>
          <a:ext cx="509178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6155F-19D9-4447-9329-1FBA24568A5C}">
      <dsp:nvSpPr>
        <dsp:cNvPr id="0" name=""/>
        <dsp:cNvSpPr/>
      </dsp:nvSpPr>
      <dsp:spPr>
        <a:xfrm>
          <a:off x="0" y="1838"/>
          <a:ext cx="5091782" cy="125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Being drunk puts you at risk of accidents and crime abroad.</a:t>
          </a:r>
        </a:p>
      </dsp:txBody>
      <dsp:txXfrm>
        <a:off x="0" y="1838"/>
        <a:ext cx="5091782" cy="1254169"/>
      </dsp:txXfrm>
    </dsp:sp>
    <dsp:sp modelId="{6662A8F6-D55D-4DEB-B49F-6534234A1D9A}">
      <dsp:nvSpPr>
        <dsp:cNvPr id="0" name=""/>
        <dsp:cNvSpPr/>
      </dsp:nvSpPr>
      <dsp:spPr>
        <a:xfrm>
          <a:off x="0" y="1256007"/>
          <a:ext cx="5091782" cy="0"/>
        </a:xfrm>
        <a:prstGeom prst="line">
          <a:avLst/>
        </a:prstGeom>
        <a:solidFill>
          <a:schemeClr val="accent2">
            <a:hueOff val="-762398"/>
            <a:satOff val="-331"/>
            <a:lumOff val="-6961"/>
            <a:alphaOff val="0"/>
          </a:schemeClr>
        </a:solidFill>
        <a:ln w="12700" cap="flat" cmpd="sng" algn="ctr">
          <a:solidFill>
            <a:schemeClr val="accent2">
              <a:hueOff val="-762398"/>
              <a:satOff val="-331"/>
              <a:lumOff val="-6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ABEB7-EEE3-499E-AAC0-A542E6C63D7E}">
      <dsp:nvSpPr>
        <dsp:cNvPr id="0" name=""/>
        <dsp:cNvSpPr/>
      </dsp:nvSpPr>
      <dsp:spPr>
        <a:xfrm>
          <a:off x="0" y="1256007"/>
          <a:ext cx="5091782" cy="125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If you are allowed to drink alcohol, use it wisely.</a:t>
          </a:r>
        </a:p>
      </dsp:txBody>
      <dsp:txXfrm>
        <a:off x="0" y="1256007"/>
        <a:ext cx="5091782" cy="1254169"/>
      </dsp:txXfrm>
    </dsp:sp>
    <dsp:sp modelId="{D57B7366-5130-4C37-B02E-F83E0CDBC234}">
      <dsp:nvSpPr>
        <dsp:cNvPr id="0" name=""/>
        <dsp:cNvSpPr/>
      </dsp:nvSpPr>
      <dsp:spPr>
        <a:xfrm>
          <a:off x="0" y="2510177"/>
          <a:ext cx="5091782" cy="0"/>
        </a:xfrm>
        <a:prstGeom prst="line">
          <a:avLst/>
        </a:prstGeom>
        <a:solidFill>
          <a:schemeClr val="accent2">
            <a:hueOff val="-1524796"/>
            <a:satOff val="-662"/>
            <a:lumOff val="-13921"/>
            <a:alphaOff val="0"/>
          </a:schemeClr>
        </a:solidFill>
        <a:ln w="12700" cap="flat" cmpd="sng" algn="ctr">
          <a:solidFill>
            <a:schemeClr val="accent2">
              <a:hueOff val="-1524796"/>
              <a:satOff val="-66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4529B-1849-47A6-98F0-57424DC17EF9}">
      <dsp:nvSpPr>
        <dsp:cNvPr id="0" name=""/>
        <dsp:cNvSpPr/>
      </dsp:nvSpPr>
      <dsp:spPr>
        <a:xfrm>
          <a:off x="0" y="2510177"/>
          <a:ext cx="5091782" cy="125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fi-FI" sz="3100" kern="1200" dirty="0" err="1"/>
            <a:t>Don't</a:t>
          </a:r>
          <a:r>
            <a:rPr lang="fi-FI" sz="3100" kern="1200" dirty="0"/>
            <a:t> </a:t>
          </a:r>
          <a:r>
            <a:rPr lang="fi-FI" sz="3100" kern="1200" dirty="0" err="1"/>
            <a:t>get</a:t>
          </a:r>
          <a:r>
            <a:rPr lang="fi-FI" sz="3100" kern="1200" dirty="0"/>
            <a:t> </a:t>
          </a:r>
          <a:r>
            <a:rPr lang="fi-FI" sz="3100" kern="1200" dirty="0" err="1"/>
            <a:t>drunk</a:t>
          </a:r>
          <a:r>
            <a:rPr lang="fi-FI" sz="3100" kern="1200" dirty="0"/>
            <a:t>.</a:t>
          </a:r>
          <a:endParaRPr lang="en-US" sz="3100" kern="1200" dirty="0"/>
        </a:p>
      </dsp:txBody>
      <dsp:txXfrm>
        <a:off x="0" y="2510177"/>
        <a:ext cx="5091782" cy="1254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C02F-8BDB-4971-9C34-FBB499D9D1AB}">
      <dsp:nvSpPr>
        <dsp:cNvPr id="0" name=""/>
        <dsp:cNvSpPr/>
      </dsp:nvSpPr>
      <dsp:spPr>
        <a:xfrm>
          <a:off x="0" y="219054"/>
          <a:ext cx="8065294" cy="162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Do not accept a drink offered by a guest if there is anything suspicious about the situation.</a:t>
          </a:r>
        </a:p>
      </dsp:txBody>
      <dsp:txXfrm>
        <a:off x="79193" y="298247"/>
        <a:ext cx="7906908" cy="1463892"/>
      </dsp:txXfrm>
    </dsp:sp>
    <dsp:sp modelId="{6B9DA37A-9CEB-46DF-902D-215497372669}">
      <dsp:nvSpPr>
        <dsp:cNvPr id="0" name=""/>
        <dsp:cNvSpPr/>
      </dsp:nvSpPr>
      <dsp:spPr>
        <a:xfrm>
          <a:off x="0" y="1924852"/>
          <a:ext cx="8065294" cy="162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f a new acquaintance insists on offering you something, go to the counter with them, so you can see what's happening with your glass all the time.</a:t>
          </a:r>
        </a:p>
      </dsp:txBody>
      <dsp:txXfrm>
        <a:off x="79193" y="2004045"/>
        <a:ext cx="7906908" cy="14638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BCD99-4E0B-45D3-A112-E6C8CD02FA11}">
      <dsp:nvSpPr>
        <dsp:cNvPr id="0" name=""/>
        <dsp:cNvSpPr/>
      </dsp:nvSpPr>
      <dsp:spPr>
        <a:xfrm>
          <a:off x="0" y="121046"/>
          <a:ext cx="4691043" cy="83910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Carry medicines in their original packaging and pack them in your hand luggage.</a:t>
          </a:r>
        </a:p>
      </dsp:txBody>
      <dsp:txXfrm>
        <a:off x="40962" y="162008"/>
        <a:ext cx="4609119" cy="757185"/>
      </dsp:txXfrm>
    </dsp:sp>
    <dsp:sp modelId="{40FC4982-A4FD-4A5A-88C3-2CBCA172ADD9}">
      <dsp:nvSpPr>
        <dsp:cNvPr id="0" name=""/>
        <dsp:cNvSpPr/>
      </dsp:nvSpPr>
      <dsp:spPr>
        <a:xfrm>
          <a:off x="0" y="1003356"/>
          <a:ext cx="4691043" cy="839109"/>
        </a:xfrm>
        <a:prstGeom prst="roundRect">
          <a:avLst/>
        </a:prstGeom>
        <a:solidFill>
          <a:schemeClr val="accent5">
            <a:hueOff val="972009"/>
            <a:satOff val="344"/>
            <a:lumOff val="30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Take enough prescription medicines with you: at least two weeks' medicines more than you need for the trip</a:t>
          </a:r>
        </a:p>
      </dsp:txBody>
      <dsp:txXfrm>
        <a:off x="40962" y="1044318"/>
        <a:ext cx="4609119" cy="757185"/>
      </dsp:txXfrm>
    </dsp:sp>
    <dsp:sp modelId="{ABF661C7-FE5C-4FEF-9253-0AD14BB5C280}">
      <dsp:nvSpPr>
        <dsp:cNvPr id="0" name=""/>
        <dsp:cNvSpPr/>
      </dsp:nvSpPr>
      <dsp:spPr>
        <a:xfrm>
          <a:off x="0" y="1885665"/>
          <a:ext cx="4691043" cy="839109"/>
        </a:xfrm>
        <a:prstGeom prst="roundRect">
          <a:avLst/>
        </a:prstGeom>
        <a:solidFill>
          <a:schemeClr val="accent5">
            <a:hueOff val="1944018"/>
            <a:satOff val="687"/>
            <a:lumOff val="611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The import practices for personal medicines and the permitted pharmaceutical substances and quantities that may be carried depend on the country of destination.</a:t>
          </a:r>
        </a:p>
      </dsp:txBody>
      <dsp:txXfrm>
        <a:off x="40962" y="1926627"/>
        <a:ext cx="4609119" cy="757185"/>
      </dsp:txXfrm>
    </dsp:sp>
    <dsp:sp modelId="{E74671F0-06D0-4A05-8DC4-D694E369DE59}">
      <dsp:nvSpPr>
        <dsp:cNvPr id="0" name=""/>
        <dsp:cNvSpPr/>
      </dsp:nvSpPr>
      <dsp:spPr>
        <a:xfrm>
          <a:off x="0" y="2767975"/>
          <a:ext cx="4691043" cy="839109"/>
        </a:xfrm>
        <a:prstGeom prst="roundRect">
          <a:avLst/>
        </a:prstGeom>
        <a:solidFill>
          <a:schemeClr val="accent5">
            <a:hueOff val="2916027"/>
            <a:satOff val="1031"/>
            <a:lumOff val="917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For more information, please contact the customs website of the country of destination or the embassy of the country of destination directly.</a:t>
          </a:r>
        </a:p>
      </dsp:txBody>
      <dsp:txXfrm>
        <a:off x="40962" y="2808937"/>
        <a:ext cx="4609119" cy="757185"/>
      </dsp:txXfrm>
    </dsp:sp>
    <dsp:sp modelId="{A33DADF8-4501-44CF-B0E4-3A31E476B3A9}">
      <dsp:nvSpPr>
        <dsp:cNvPr id="0" name=""/>
        <dsp:cNvSpPr/>
      </dsp:nvSpPr>
      <dsp:spPr>
        <a:xfrm>
          <a:off x="0" y="3650284"/>
          <a:ext cx="4691043" cy="839109"/>
        </a:xfrm>
        <a:prstGeom prst="roundRect">
          <a:avLst/>
        </a:prstGeom>
        <a:solidFill>
          <a:schemeClr val="accent5">
            <a:hueOff val="3888036"/>
            <a:satOff val="1374"/>
            <a:lumOff val="1223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a:t>Diabetics should carry a certificate proving the need for needles.</a:t>
          </a:r>
        </a:p>
      </dsp:txBody>
      <dsp:txXfrm>
        <a:off x="40962" y="3691246"/>
        <a:ext cx="4609119" cy="757185"/>
      </dsp:txXfrm>
    </dsp:sp>
    <dsp:sp modelId="{349384A3-367D-4C91-AB67-30E3894B8802}">
      <dsp:nvSpPr>
        <dsp:cNvPr id="0" name=""/>
        <dsp:cNvSpPr/>
      </dsp:nvSpPr>
      <dsp:spPr>
        <a:xfrm>
          <a:off x="0" y="4445424"/>
          <a:ext cx="4691043" cy="839109"/>
        </a:xfrm>
        <a:prstGeom prst="roundRect">
          <a:avLst/>
        </a:prstGeom>
        <a:solidFill>
          <a:schemeClr val="accent5">
            <a:hueOff val="4860045"/>
            <a:satOff val="1718"/>
            <a:lumOff val="15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i-FI" sz="1500" kern="1200" dirty="0"/>
            <a:t>https://www.kanta.fi/en/abroad</a:t>
          </a:r>
          <a:endParaRPr lang="en-US" sz="1500" kern="1200" dirty="0"/>
        </a:p>
      </dsp:txBody>
      <dsp:txXfrm>
        <a:off x="40962" y="4486386"/>
        <a:ext cx="4609119" cy="75718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9F278-2B77-4249-9ADD-7C09CE6DDB0E}" type="datetimeFigureOut">
              <a:rPr lang="fi-FI" smtClean="0"/>
              <a:pPr/>
              <a:t>1.11.2023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0B25E-6AD5-4EC6-8BDF-F072F323BD5B}" type="slidenum">
              <a:rPr lang="fi-FI" smtClean="0"/>
              <a:pPr/>
              <a:t>‹#›</a:t>
            </a:fld>
            <a:endParaRPr lang="fi-FI"/>
          </a:p>
        </p:txBody>
      </p:sp>
    </p:spTree>
    <p:extLst>
      <p:ext uri="{BB962C8B-B14F-4D97-AF65-F5344CB8AC3E}">
        <p14:creationId xmlns:p14="http://schemas.microsoft.com/office/powerpoint/2010/main" val="386457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a:t>
            </a:fld>
            <a:endParaRPr lang="fi-FI"/>
          </a:p>
        </p:txBody>
      </p:sp>
    </p:spTree>
    <p:extLst>
      <p:ext uri="{BB962C8B-B14F-4D97-AF65-F5344CB8AC3E}">
        <p14:creationId xmlns:p14="http://schemas.microsoft.com/office/powerpoint/2010/main" val="3221289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19</a:t>
            </a:fld>
            <a:endParaRPr lang="fi-FI"/>
          </a:p>
        </p:txBody>
      </p:sp>
    </p:spTree>
    <p:extLst>
      <p:ext uri="{BB962C8B-B14F-4D97-AF65-F5344CB8AC3E}">
        <p14:creationId xmlns:p14="http://schemas.microsoft.com/office/powerpoint/2010/main" val="270921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20</a:t>
            </a:fld>
            <a:endParaRPr lang="fi-FI"/>
          </a:p>
        </p:txBody>
      </p:sp>
    </p:spTree>
    <p:extLst>
      <p:ext uri="{BB962C8B-B14F-4D97-AF65-F5344CB8AC3E}">
        <p14:creationId xmlns:p14="http://schemas.microsoft.com/office/powerpoint/2010/main" val="412300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21</a:t>
            </a:fld>
            <a:endParaRPr lang="fi-FI"/>
          </a:p>
        </p:txBody>
      </p:sp>
    </p:spTree>
    <p:extLst>
      <p:ext uri="{BB962C8B-B14F-4D97-AF65-F5344CB8AC3E}">
        <p14:creationId xmlns:p14="http://schemas.microsoft.com/office/powerpoint/2010/main" val="3859644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22</a:t>
            </a:fld>
            <a:endParaRPr lang="fi-FI"/>
          </a:p>
        </p:txBody>
      </p:sp>
    </p:spTree>
    <p:extLst>
      <p:ext uri="{BB962C8B-B14F-4D97-AF65-F5344CB8AC3E}">
        <p14:creationId xmlns:p14="http://schemas.microsoft.com/office/powerpoint/2010/main" val="1004724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23</a:t>
            </a:fld>
            <a:endParaRPr lang="fi-FI"/>
          </a:p>
        </p:txBody>
      </p:sp>
    </p:spTree>
    <p:extLst>
      <p:ext uri="{BB962C8B-B14F-4D97-AF65-F5344CB8AC3E}">
        <p14:creationId xmlns:p14="http://schemas.microsoft.com/office/powerpoint/2010/main" val="54003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24</a:t>
            </a:fld>
            <a:endParaRPr lang="fi-FI"/>
          </a:p>
        </p:txBody>
      </p:sp>
    </p:spTree>
    <p:extLst>
      <p:ext uri="{BB962C8B-B14F-4D97-AF65-F5344CB8AC3E}">
        <p14:creationId xmlns:p14="http://schemas.microsoft.com/office/powerpoint/2010/main" val="247524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25</a:t>
            </a:fld>
            <a:endParaRPr lang="fi-FI"/>
          </a:p>
        </p:txBody>
      </p:sp>
    </p:spTree>
    <p:extLst>
      <p:ext uri="{BB962C8B-B14F-4D97-AF65-F5344CB8AC3E}">
        <p14:creationId xmlns:p14="http://schemas.microsoft.com/office/powerpoint/2010/main" val="409543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26</a:t>
            </a:fld>
            <a:endParaRPr lang="fi-FI"/>
          </a:p>
        </p:txBody>
      </p:sp>
    </p:spTree>
    <p:extLst>
      <p:ext uri="{BB962C8B-B14F-4D97-AF65-F5344CB8AC3E}">
        <p14:creationId xmlns:p14="http://schemas.microsoft.com/office/powerpoint/2010/main" val="273612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27</a:t>
            </a:fld>
            <a:endParaRPr lang="fi-FI"/>
          </a:p>
        </p:txBody>
      </p:sp>
    </p:spTree>
    <p:extLst>
      <p:ext uri="{BB962C8B-B14F-4D97-AF65-F5344CB8AC3E}">
        <p14:creationId xmlns:p14="http://schemas.microsoft.com/office/powerpoint/2010/main" val="356537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28</a:t>
            </a:fld>
            <a:endParaRPr lang="fi-FI"/>
          </a:p>
        </p:txBody>
      </p:sp>
    </p:spTree>
    <p:extLst>
      <p:ext uri="{BB962C8B-B14F-4D97-AF65-F5344CB8AC3E}">
        <p14:creationId xmlns:p14="http://schemas.microsoft.com/office/powerpoint/2010/main" val="194302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11</a:t>
            </a:fld>
            <a:endParaRPr lang="fi-FI"/>
          </a:p>
        </p:txBody>
      </p:sp>
    </p:spTree>
    <p:extLst>
      <p:ext uri="{BB962C8B-B14F-4D97-AF65-F5344CB8AC3E}">
        <p14:creationId xmlns:p14="http://schemas.microsoft.com/office/powerpoint/2010/main" val="2216729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29</a:t>
            </a:fld>
            <a:endParaRPr lang="fi-FI"/>
          </a:p>
        </p:txBody>
      </p:sp>
    </p:spTree>
    <p:extLst>
      <p:ext uri="{BB962C8B-B14F-4D97-AF65-F5344CB8AC3E}">
        <p14:creationId xmlns:p14="http://schemas.microsoft.com/office/powerpoint/2010/main" val="993761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30</a:t>
            </a:fld>
            <a:endParaRPr lang="fi-FI"/>
          </a:p>
        </p:txBody>
      </p:sp>
    </p:spTree>
    <p:extLst>
      <p:ext uri="{BB962C8B-B14F-4D97-AF65-F5344CB8AC3E}">
        <p14:creationId xmlns:p14="http://schemas.microsoft.com/office/powerpoint/2010/main" val="1280706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36</a:t>
            </a:fld>
            <a:endParaRPr lang="fi-FI"/>
          </a:p>
        </p:txBody>
      </p:sp>
    </p:spTree>
    <p:extLst>
      <p:ext uri="{BB962C8B-B14F-4D97-AF65-F5344CB8AC3E}">
        <p14:creationId xmlns:p14="http://schemas.microsoft.com/office/powerpoint/2010/main" val="280346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37</a:t>
            </a:fld>
            <a:endParaRPr lang="fi-FI"/>
          </a:p>
        </p:txBody>
      </p:sp>
    </p:spTree>
    <p:extLst>
      <p:ext uri="{BB962C8B-B14F-4D97-AF65-F5344CB8AC3E}">
        <p14:creationId xmlns:p14="http://schemas.microsoft.com/office/powerpoint/2010/main" val="596294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38</a:t>
            </a:fld>
            <a:endParaRPr lang="fi-FI"/>
          </a:p>
        </p:txBody>
      </p:sp>
    </p:spTree>
    <p:extLst>
      <p:ext uri="{BB962C8B-B14F-4D97-AF65-F5344CB8AC3E}">
        <p14:creationId xmlns:p14="http://schemas.microsoft.com/office/powerpoint/2010/main" val="23111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41</a:t>
            </a:fld>
            <a:endParaRPr lang="fi-FI"/>
          </a:p>
        </p:txBody>
      </p:sp>
    </p:spTree>
    <p:extLst>
      <p:ext uri="{BB962C8B-B14F-4D97-AF65-F5344CB8AC3E}">
        <p14:creationId xmlns:p14="http://schemas.microsoft.com/office/powerpoint/2010/main" val="2497074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43</a:t>
            </a:fld>
            <a:endParaRPr lang="fi-FI"/>
          </a:p>
        </p:txBody>
      </p:sp>
    </p:spTree>
    <p:extLst>
      <p:ext uri="{BB962C8B-B14F-4D97-AF65-F5344CB8AC3E}">
        <p14:creationId xmlns:p14="http://schemas.microsoft.com/office/powerpoint/2010/main" val="2580076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45</a:t>
            </a:fld>
            <a:endParaRPr lang="fi-FI"/>
          </a:p>
        </p:txBody>
      </p:sp>
    </p:spTree>
    <p:extLst>
      <p:ext uri="{BB962C8B-B14F-4D97-AF65-F5344CB8AC3E}">
        <p14:creationId xmlns:p14="http://schemas.microsoft.com/office/powerpoint/2010/main" val="1582424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47</a:t>
            </a:fld>
            <a:endParaRPr lang="fi-FI"/>
          </a:p>
        </p:txBody>
      </p:sp>
    </p:spTree>
    <p:extLst>
      <p:ext uri="{BB962C8B-B14F-4D97-AF65-F5344CB8AC3E}">
        <p14:creationId xmlns:p14="http://schemas.microsoft.com/office/powerpoint/2010/main" val="115142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48</a:t>
            </a:fld>
            <a:endParaRPr lang="fi-FI"/>
          </a:p>
        </p:txBody>
      </p:sp>
    </p:spTree>
    <p:extLst>
      <p:ext uri="{BB962C8B-B14F-4D97-AF65-F5344CB8AC3E}">
        <p14:creationId xmlns:p14="http://schemas.microsoft.com/office/powerpoint/2010/main" val="79115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12</a:t>
            </a:fld>
            <a:endParaRPr lang="fi-FI"/>
          </a:p>
        </p:txBody>
      </p:sp>
    </p:spTree>
    <p:extLst>
      <p:ext uri="{BB962C8B-B14F-4D97-AF65-F5344CB8AC3E}">
        <p14:creationId xmlns:p14="http://schemas.microsoft.com/office/powerpoint/2010/main" val="1870494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49</a:t>
            </a:fld>
            <a:endParaRPr lang="fi-FI"/>
          </a:p>
        </p:txBody>
      </p:sp>
    </p:spTree>
    <p:extLst>
      <p:ext uri="{BB962C8B-B14F-4D97-AF65-F5344CB8AC3E}">
        <p14:creationId xmlns:p14="http://schemas.microsoft.com/office/powerpoint/2010/main" val="1690612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50</a:t>
            </a:fld>
            <a:endParaRPr lang="fi-FI"/>
          </a:p>
        </p:txBody>
      </p:sp>
    </p:spTree>
    <p:extLst>
      <p:ext uri="{BB962C8B-B14F-4D97-AF65-F5344CB8AC3E}">
        <p14:creationId xmlns:p14="http://schemas.microsoft.com/office/powerpoint/2010/main" val="81420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13</a:t>
            </a:fld>
            <a:endParaRPr lang="fi-FI"/>
          </a:p>
        </p:txBody>
      </p:sp>
    </p:spTree>
    <p:extLst>
      <p:ext uri="{BB962C8B-B14F-4D97-AF65-F5344CB8AC3E}">
        <p14:creationId xmlns:p14="http://schemas.microsoft.com/office/powerpoint/2010/main" val="84401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14</a:t>
            </a:fld>
            <a:endParaRPr lang="fi-FI"/>
          </a:p>
        </p:txBody>
      </p:sp>
    </p:spTree>
    <p:extLst>
      <p:ext uri="{BB962C8B-B14F-4D97-AF65-F5344CB8AC3E}">
        <p14:creationId xmlns:p14="http://schemas.microsoft.com/office/powerpoint/2010/main" val="185616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15</a:t>
            </a:fld>
            <a:endParaRPr lang="fi-FI"/>
          </a:p>
        </p:txBody>
      </p:sp>
    </p:spTree>
    <p:extLst>
      <p:ext uri="{BB962C8B-B14F-4D97-AF65-F5344CB8AC3E}">
        <p14:creationId xmlns:p14="http://schemas.microsoft.com/office/powerpoint/2010/main" val="340154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16</a:t>
            </a:fld>
            <a:endParaRPr lang="fi-FI"/>
          </a:p>
        </p:txBody>
      </p:sp>
    </p:spTree>
    <p:extLst>
      <p:ext uri="{BB962C8B-B14F-4D97-AF65-F5344CB8AC3E}">
        <p14:creationId xmlns:p14="http://schemas.microsoft.com/office/powerpoint/2010/main" val="156820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17</a:t>
            </a:fld>
            <a:endParaRPr lang="fi-FI"/>
          </a:p>
        </p:txBody>
      </p:sp>
    </p:spTree>
    <p:extLst>
      <p:ext uri="{BB962C8B-B14F-4D97-AF65-F5344CB8AC3E}">
        <p14:creationId xmlns:p14="http://schemas.microsoft.com/office/powerpoint/2010/main" val="259904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AF50B25E-6AD5-4EC6-8BDF-F072F323BD5B}" type="slidenum">
              <a:rPr lang="fi-FI" smtClean="0"/>
              <a:pPr/>
              <a:t>18</a:t>
            </a:fld>
            <a:endParaRPr lang="fi-FI"/>
          </a:p>
        </p:txBody>
      </p:sp>
    </p:spTree>
    <p:extLst>
      <p:ext uri="{BB962C8B-B14F-4D97-AF65-F5344CB8AC3E}">
        <p14:creationId xmlns:p14="http://schemas.microsoft.com/office/powerpoint/2010/main" val="67090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345429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422089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74646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fi-FI"/>
              <a:t>Muokkaa ots. perustyyl. napsautt.</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06734887-C437-47A8-B760-E7E67C1C6624}" type="datetimeFigureOut">
              <a:rPr lang="fi-FI" smtClean="0"/>
              <a:pPr/>
              <a:t>1.11.2023</a:t>
            </a:fld>
            <a:endParaRPr lang="fi-FI"/>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fi-FI"/>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F823955F-72A7-45C5-B93A-AC2191645D29}" type="slidenum">
              <a:rPr lang="fi-FI" smtClean="0"/>
              <a:pPr/>
              <a:t>‹#›</a:t>
            </a:fld>
            <a:endParaRPr lang="fi-FI"/>
          </a:p>
        </p:txBody>
      </p:sp>
    </p:spTree>
    <p:extLst>
      <p:ext uri="{BB962C8B-B14F-4D97-AF65-F5344CB8AC3E}">
        <p14:creationId xmlns:p14="http://schemas.microsoft.com/office/powerpoint/2010/main" val="168425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4024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fi-FI"/>
              <a:t>Muokkaa ots. perustyyl. napsautt.</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426801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6734887-C437-47A8-B760-E7E67C1C6624}" type="datetimeFigureOut">
              <a:rPr lang="fi-FI" smtClean="0"/>
              <a:pPr/>
              <a:t>1.11.2023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132895448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6734887-C437-47A8-B760-E7E67C1C6624}" type="datetimeFigureOut">
              <a:rPr lang="fi-FI" smtClean="0"/>
              <a:pPr/>
              <a:t>1.11.2023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18559427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06734887-C437-47A8-B760-E7E67C1C6624}" type="datetimeFigureOut">
              <a:rPr lang="fi-FI" smtClean="0"/>
              <a:pPr/>
              <a:t>1.11.2023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2893909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34887-C437-47A8-B760-E7E67C1C6624}" type="datetimeFigureOut">
              <a:rPr lang="fi-FI" smtClean="0"/>
              <a:pPr/>
              <a:t>1.11.2023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2388057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fi-FI"/>
              <a:t>Muokkaa ots. perustyyl. napsautt.</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i-FI"/>
              <a:t>Muokkaa tekstin perustyylejä napsauttamalla</a:t>
            </a:r>
          </a:p>
        </p:txBody>
      </p:sp>
      <p:sp>
        <p:nvSpPr>
          <p:cNvPr id="5" name="Date Placeholder 4"/>
          <p:cNvSpPr>
            <a:spLocks noGrp="1"/>
          </p:cNvSpPr>
          <p:nvPr>
            <p:ph type="dt" sz="half" idx="10"/>
          </p:nvPr>
        </p:nvSpPr>
        <p:spPr/>
        <p:txBody>
          <a:bodyPr/>
          <a:lstStyle/>
          <a:p>
            <a:fld id="{06734887-C437-47A8-B760-E7E67C1C6624}" type="datetimeFigureOut">
              <a:rPr lang="fi-FI" smtClean="0"/>
              <a:pPr/>
              <a:t>1.11.2023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823955F-72A7-45C5-B93A-AC2191645D29}" type="slidenum">
              <a:rPr lang="fi-FI" smtClean="0"/>
              <a:pPr/>
              <a:t>‹#›</a:t>
            </a:fld>
            <a:endParaRPr lang="fi-FI"/>
          </a:p>
        </p:txBody>
      </p:sp>
    </p:spTree>
    <p:extLst>
      <p:ext uri="{BB962C8B-B14F-4D97-AF65-F5344CB8AC3E}">
        <p14:creationId xmlns:p14="http://schemas.microsoft.com/office/powerpoint/2010/main" val="310946626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63091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6734887-C437-47A8-B760-E7E67C1C6624}" type="datetimeFigureOut">
              <a:rPr lang="fi-FI" smtClean="0"/>
              <a:pPr/>
              <a:t>1.11.2023</a:t>
            </a:fld>
            <a:endParaRPr lang="fi-FI"/>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fi-FI"/>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823955F-72A7-45C5-B93A-AC2191645D29}" type="slidenum">
              <a:rPr lang="fi-FI" smtClean="0"/>
              <a:pPr/>
              <a:t>‹#›</a:t>
            </a:fld>
            <a:endParaRPr lang="fi-FI"/>
          </a:p>
        </p:txBody>
      </p:sp>
    </p:spTree>
    <p:extLst>
      <p:ext uri="{BB962C8B-B14F-4D97-AF65-F5344CB8AC3E}">
        <p14:creationId xmlns:p14="http://schemas.microsoft.com/office/powerpoint/2010/main" val="360606269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4189777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37607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fi-FI"/>
              <a:t>Muokkaa perustyyl. napsautt.</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06734887-C437-47A8-B760-E7E67C1C6624}" type="datetimeFigureOut">
              <a:rPr lang="fi-FI" smtClean="0"/>
              <a:pPr/>
              <a:t>1.11.2023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152867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6734887-C437-47A8-B760-E7E67C1C6624}" type="datetimeFigureOut">
              <a:rPr lang="fi-FI" smtClean="0"/>
              <a:pPr/>
              <a:t>1.11.2023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408906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633845" y="2507551"/>
            <a:ext cx="3867150" cy="36805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629150" y="2507551"/>
            <a:ext cx="3886201" cy="36805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06734887-C437-47A8-B760-E7E67C1C6624}" type="datetimeFigureOut">
              <a:rPr lang="fi-FI" smtClean="0"/>
              <a:pPr/>
              <a:t>1.11.2023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F823955F-72A7-45C5-B93A-AC2191645D29}" type="slidenum">
              <a:rPr lang="fi-FI" smtClean="0"/>
              <a:pPr/>
              <a:t>‹#›</a:t>
            </a:fld>
            <a:endParaRPr lang="fi-FI"/>
          </a:p>
        </p:txBody>
      </p:sp>
      <p:sp>
        <p:nvSpPr>
          <p:cNvPr id="10" name="Title 9"/>
          <p:cNvSpPr>
            <a:spLocks noGrp="1"/>
          </p:cNvSpPr>
          <p:nvPr>
            <p:ph type="title"/>
          </p:nvPr>
        </p:nvSpPr>
        <p:spPr/>
        <p:txBody>
          <a:bodyPr/>
          <a:lstStyle/>
          <a:p>
            <a:r>
              <a:rPr lang="fi-FI"/>
              <a:t>Muokkaa perustyyl. napsautt.</a:t>
            </a:r>
            <a:endParaRPr lang="en-US" dirty="0"/>
          </a:p>
        </p:txBody>
      </p:sp>
    </p:spTree>
    <p:extLst>
      <p:ext uri="{BB962C8B-B14F-4D97-AF65-F5344CB8AC3E}">
        <p14:creationId xmlns:p14="http://schemas.microsoft.com/office/powerpoint/2010/main" val="26027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734887-C437-47A8-B760-E7E67C1C6624}" type="datetimeFigureOut">
              <a:rPr lang="fi-FI" smtClean="0"/>
              <a:pPr/>
              <a:t>1.11.2023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F823955F-72A7-45C5-B93A-AC2191645D29}" type="slidenum">
              <a:rPr lang="fi-FI" smtClean="0"/>
              <a:pPr/>
              <a:t>‹#›</a:t>
            </a:fld>
            <a:endParaRPr lang="fi-FI"/>
          </a:p>
        </p:txBody>
      </p:sp>
      <p:sp>
        <p:nvSpPr>
          <p:cNvPr id="6" name="Title 5"/>
          <p:cNvSpPr>
            <a:spLocks noGrp="1"/>
          </p:cNvSpPr>
          <p:nvPr>
            <p:ph type="title"/>
          </p:nvPr>
        </p:nvSpPr>
        <p:spPr/>
        <p:txBody>
          <a:bodyPr/>
          <a:lstStyle/>
          <a:p>
            <a:r>
              <a:rPr lang="fi-FI"/>
              <a:t>Muokkaa perustyyl. napsautt.</a:t>
            </a:r>
            <a:endParaRPr lang="en-US"/>
          </a:p>
        </p:txBody>
      </p:sp>
    </p:spTree>
    <p:extLst>
      <p:ext uri="{BB962C8B-B14F-4D97-AF65-F5344CB8AC3E}">
        <p14:creationId xmlns:p14="http://schemas.microsoft.com/office/powerpoint/2010/main" val="169279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34887-C437-47A8-B760-E7E67C1C6624}" type="datetimeFigureOut">
              <a:rPr lang="fi-FI" smtClean="0"/>
              <a:pPr/>
              <a:t>1.11.2023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20273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fi-FI"/>
              <a:t>Muokkaa perustyyl. napsautt.</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6734887-C437-47A8-B760-E7E67C1C6624}" type="datetimeFigureOut">
              <a:rPr lang="fi-FI" smtClean="0"/>
              <a:pPr/>
              <a:t>1.11.2023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6834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fi-FI"/>
              <a:t>Muokkaa perustyyl. napsautt.</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06734887-C437-47A8-B760-E7E67C1C6624}" type="datetimeFigureOut">
              <a:rPr lang="fi-FI" smtClean="0"/>
              <a:pPr/>
              <a:t>1.11.2023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F823955F-72A7-45C5-B93A-AC2191645D29}" type="slidenum">
              <a:rPr lang="fi-FI" smtClean="0"/>
              <a:pPr/>
              <a:t>‹#›</a:t>
            </a:fld>
            <a:endParaRPr lang="fi-FI"/>
          </a:p>
        </p:txBody>
      </p:sp>
    </p:spTree>
    <p:extLst>
      <p:ext uri="{BB962C8B-B14F-4D97-AF65-F5344CB8AC3E}">
        <p14:creationId xmlns:p14="http://schemas.microsoft.com/office/powerpoint/2010/main" val="90806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06734887-C437-47A8-B760-E7E67C1C6624}" type="datetimeFigureOut">
              <a:rPr lang="fi-FI" smtClean="0"/>
              <a:pPr/>
              <a:t>1.11.2023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823955F-72A7-45C5-B93A-AC2191645D29}" type="slidenum">
              <a:rPr lang="fi-FI" smtClean="0"/>
              <a:pPr/>
              <a:t>‹#›</a:t>
            </a:fld>
            <a:endParaRPr lang="fi-FI"/>
          </a:p>
        </p:txBody>
      </p:sp>
    </p:spTree>
    <p:extLst>
      <p:ext uri="{BB962C8B-B14F-4D97-AF65-F5344CB8AC3E}">
        <p14:creationId xmlns:p14="http://schemas.microsoft.com/office/powerpoint/2010/main" val="2786054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06734887-C437-47A8-B760-E7E67C1C6624}" type="datetimeFigureOut">
              <a:rPr lang="fi-FI" smtClean="0"/>
              <a:pPr/>
              <a:t>1.11.2023</a:t>
            </a:fld>
            <a:endParaRPr lang="fi-FI"/>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fi-FI"/>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F823955F-72A7-45C5-B93A-AC2191645D29}" type="slidenum">
              <a:rPr lang="fi-FI" smtClean="0"/>
              <a:pPr/>
              <a:t>‹#›</a:t>
            </a:fld>
            <a:endParaRPr lang="fi-FI"/>
          </a:p>
        </p:txBody>
      </p:sp>
    </p:spTree>
    <p:extLst>
      <p:ext uri="{BB962C8B-B14F-4D97-AF65-F5344CB8AC3E}">
        <p14:creationId xmlns:p14="http://schemas.microsoft.com/office/powerpoint/2010/main" val="161378014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www.keliakialiitto.fi/kuluttajat/gluteeniton-elama/matkall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rokote.fi/matkailij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8.jpeg"/><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hyperlink" Target="https://www.kanta.fi/en/abroad"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www.eu-healthcare.fi/medicines/taking-medicines-abroad/"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0.sv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hyperlink" Target="https://rokote.fi/" TargetMode="External"/><Relationship Id="rId2" Type="http://schemas.openxmlformats.org/officeDocument/2006/relationships/hyperlink" Target="https://www.terveyskirjasto.fi/sisalto/matkailijan-terveysopas" TargetMode="External"/><Relationship Id="rId1" Type="http://schemas.openxmlformats.org/officeDocument/2006/relationships/slideLayout" Target="../slideLayouts/slideLayout13.xml"/><Relationship Id="rId5" Type="http://schemas.openxmlformats.org/officeDocument/2006/relationships/hyperlink" Target="https://www.eu-terveydenhoito.fi/laakkeet/laakkeiden-vienti-ulkomaille" TargetMode="External"/><Relationship Id="rId4" Type="http://schemas.openxmlformats.org/officeDocument/2006/relationships/hyperlink" Target="https://www.kanta.fi/ulkomailla"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4A892D-088E-4414-965D-1F8C4212F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p:nvPr>
        </p:nvSpPr>
        <p:spPr>
          <a:xfrm>
            <a:off x="457200" y="4714250"/>
            <a:ext cx="8192729" cy="1307037"/>
          </a:xfrm>
        </p:spPr>
        <p:txBody>
          <a:bodyPr>
            <a:normAutofit fontScale="90000"/>
          </a:bodyPr>
          <a:lstStyle/>
          <a:p>
            <a:r>
              <a:rPr lang="fi-FI" sz="5700" dirty="0"/>
              <a:t>READY TO GO-PREPARING FOR GOING ABROAD</a:t>
            </a:r>
          </a:p>
        </p:txBody>
      </p:sp>
      <p:sp>
        <p:nvSpPr>
          <p:cNvPr id="3" name="Alaotsikko 2"/>
          <p:cNvSpPr>
            <a:spLocks noGrp="1"/>
          </p:cNvSpPr>
          <p:nvPr>
            <p:ph type="subTitle" idx="1"/>
          </p:nvPr>
        </p:nvSpPr>
        <p:spPr>
          <a:xfrm>
            <a:off x="457200" y="5839441"/>
            <a:ext cx="7124700" cy="526627"/>
          </a:xfrm>
        </p:spPr>
        <p:txBody>
          <a:bodyPr vert="horz" lIns="91440" tIns="45720" rIns="91440" bIns="45720" rtlCol="0">
            <a:normAutofit/>
          </a:bodyPr>
          <a:lstStyle/>
          <a:p>
            <a:r>
              <a:rPr lang="fi-FI" sz="900">
                <a:solidFill>
                  <a:srgbClr val="FFFFFF"/>
                </a:solidFill>
              </a:rPr>
              <a:t>Päivi Tuovinen</a:t>
            </a:r>
          </a:p>
          <a:p>
            <a:r>
              <a:rPr lang="fi-FI" sz="900">
                <a:solidFill>
                  <a:srgbClr val="FFFFFF"/>
                </a:solidFill>
              </a:rPr>
              <a:t>Vamia</a:t>
            </a:r>
          </a:p>
        </p:txBody>
      </p:sp>
      <p:sp>
        <p:nvSpPr>
          <p:cNvPr id="14" name="Rectangle 13">
            <a:extLst>
              <a:ext uri="{FF2B5EF4-FFF2-40B4-BE49-F238E27FC236}">
                <a16:creationId xmlns:a16="http://schemas.microsoft.com/office/drawing/2014/main" id="{472BC85F-BF83-4D6D-A1BC-8EE5822F0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alitaulu">
            <a:extLst>
              <a:ext uri="{FF2B5EF4-FFF2-40B4-BE49-F238E27FC236}">
                <a16:creationId xmlns:a16="http://schemas.microsoft.com/office/drawing/2014/main" id="{CB3959C5-65B0-4AAF-838A-3F2344DF5B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64197" y="643467"/>
            <a:ext cx="3590205" cy="3590205"/>
          </a:xfrm>
          <a:prstGeom prst="rect">
            <a:avLst/>
          </a:prstGeom>
        </p:spPr>
      </p:pic>
      <p:pic>
        <p:nvPicPr>
          <p:cNvPr id="8" name="Kuva 7">
            <a:extLst>
              <a:ext uri="{FF2B5EF4-FFF2-40B4-BE49-F238E27FC236}">
                <a16:creationId xmlns:a16="http://schemas.microsoft.com/office/drawing/2014/main" id="{7524530F-3CC1-4B55-AD54-CD5BEDF1C8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404664"/>
            <a:ext cx="1232497" cy="1232497"/>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B71E51CA-86BB-4D6B-90F4-F58F71337B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789" y="5968309"/>
            <a:ext cx="2827175" cy="593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0AE18-AC39-47C4-C1A4-A8BD41276568}"/>
              </a:ext>
            </a:extLst>
          </p:cNvPr>
          <p:cNvSpPr>
            <a:spLocks noGrp="1"/>
          </p:cNvSpPr>
          <p:nvPr>
            <p:ph type="title"/>
          </p:nvPr>
        </p:nvSpPr>
        <p:spPr>
          <a:xfrm>
            <a:off x="492918" y="499533"/>
            <a:ext cx="8079581" cy="1658198"/>
          </a:xfrm>
        </p:spPr>
        <p:txBody>
          <a:bodyPr vert="horz" lIns="91440" tIns="45720" rIns="91440" bIns="45720" rtlCol="0" anchor="ctr">
            <a:normAutofit/>
          </a:bodyPr>
          <a:lstStyle/>
          <a:p>
            <a:pPr>
              <a:lnSpc>
                <a:spcPct val="85000"/>
              </a:lnSpc>
            </a:pPr>
            <a:r>
              <a:rPr lang="en-US" sz="5400" dirty="0"/>
              <a:t>FOOD ALLERGIES</a:t>
            </a:r>
          </a:p>
        </p:txBody>
      </p:sp>
      <p:sp>
        <p:nvSpPr>
          <p:cNvPr id="3" name="Sisällön paikkamerkki 2">
            <a:extLst>
              <a:ext uri="{FF2B5EF4-FFF2-40B4-BE49-F238E27FC236}">
                <a16:creationId xmlns:a16="http://schemas.microsoft.com/office/drawing/2014/main" id="{689A0C49-DC23-BA10-79E4-2230DC572CB3}"/>
              </a:ext>
            </a:extLst>
          </p:cNvPr>
          <p:cNvSpPr>
            <a:spLocks noGrp="1"/>
          </p:cNvSpPr>
          <p:nvPr>
            <p:ph sz="half" idx="1"/>
          </p:nvPr>
        </p:nvSpPr>
        <p:spPr>
          <a:xfrm>
            <a:off x="507492" y="2011680"/>
            <a:ext cx="5156708" cy="3766185"/>
          </a:xfrm>
        </p:spPr>
        <p:txBody>
          <a:bodyPr vert="horz" lIns="91440" tIns="45720" rIns="91440" bIns="45720" rtlCol="0">
            <a:normAutofit lnSpcReduction="10000"/>
          </a:bodyPr>
          <a:lstStyle/>
          <a:p>
            <a:r>
              <a:rPr lang="en-US" sz="1700" dirty="0"/>
              <a:t>When going abroad, it's always a good idea to find out in advance what food and medical services are available in your destination.</a:t>
            </a:r>
          </a:p>
          <a:p>
            <a:r>
              <a:rPr lang="en-US" sz="1700" dirty="0"/>
              <a:t>It's a good idea to take a piece of paper with you on which you can write in English or in the language of the country the foodstuffs that cause allergies, the symptoms and the treatment. </a:t>
            </a:r>
          </a:p>
          <a:p>
            <a:r>
              <a:rPr lang="en-US" sz="1700" dirty="0"/>
              <a:t>You should take your own allergy medication with you.</a:t>
            </a:r>
          </a:p>
          <a:p>
            <a:r>
              <a:rPr lang="en-US" sz="1700" dirty="0"/>
              <a:t> Check that they are sufficient and valid before you travel.</a:t>
            </a:r>
          </a:p>
          <a:p>
            <a:r>
              <a:rPr lang="en-US" sz="1700" dirty="0"/>
              <a:t>A certificate and prescription for the adrenaline injector must be provided in English. </a:t>
            </a:r>
          </a:p>
          <a:p>
            <a:r>
              <a:rPr lang="en-US" sz="1700" dirty="0"/>
              <a:t>During the flight, it is a good idea to keep your medication in your hand luggage.</a:t>
            </a:r>
          </a:p>
        </p:txBody>
      </p:sp>
      <p:pic>
        <p:nvPicPr>
          <p:cNvPr id="10242" name="Picture 2" descr="Ruoka-aineallergia ja yliherkkyydet yleistyneet | Terveyssivut">
            <a:extLst>
              <a:ext uri="{FF2B5EF4-FFF2-40B4-BE49-F238E27FC236}">
                <a16:creationId xmlns:a16="http://schemas.microsoft.com/office/drawing/2014/main" id="{F20911A8-742B-6AF2-8D0F-BBD4464F7F3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9973" r="20932" b="-1"/>
          <a:stretch/>
        </p:blipFill>
        <p:spPr bwMode="auto">
          <a:xfrm>
            <a:off x="6019874" y="2076150"/>
            <a:ext cx="2537952" cy="34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6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92918" y="499533"/>
            <a:ext cx="8079581" cy="1658198"/>
          </a:xfrm>
        </p:spPr>
        <p:txBody>
          <a:bodyPr vert="horz" lIns="91440" tIns="45720" rIns="91440" bIns="45720" rtlCol="0" anchor="ctr">
            <a:normAutofit/>
          </a:bodyPr>
          <a:lstStyle/>
          <a:p>
            <a:pPr>
              <a:lnSpc>
                <a:spcPct val="85000"/>
              </a:lnSpc>
            </a:pPr>
            <a:r>
              <a:rPr lang="en-US" sz="5400" dirty="0"/>
              <a:t>LACTOSE INTOLERANCE</a:t>
            </a:r>
          </a:p>
        </p:txBody>
      </p:sp>
      <p:sp>
        <p:nvSpPr>
          <p:cNvPr id="4" name="Sisällön paikkamerkki 3"/>
          <p:cNvSpPr>
            <a:spLocks noGrp="1"/>
          </p:cNvSpPr>
          <p:nvPr>
            <p:ph sz="half" idx="2"/>
          </p:nvPr>
        </p:nvSpPr>
        <p:spPr>
          <a:xfrm>
            <a:off x="507492" y="2011680"/>
            <a:ext cx="5156708" cy="3766185"/>
          </a:xfrm>
        </p:spPr>
        <p:txBody>
          <a:bodyPr vert="horz" lIns="91440" tIns="45720" rIns="91440" bIns="45720" rtlCol="0">
            <a:normAutofit/>
          </a:bodyPr>
          <a:lstStyle/>
          <a:p>
            <a:endParaRPr lang="en-US" dirty="0"/>
          </a:p>
          <a:p>
            <a:r>
              <a:rPr lang="en-US" dirty="0"/>
              <a:t>Lactose, or milk sugar, is found in dairy products, ice cream, baked goods made from milk or milk powder, sausages, mashed potatoes, butter and margarine.</a:t>
            </a:r>
          </a:p>
          <a:p>
            <a:r>
              <a:rPr lang="en-US" dirty="0"/>
              <a:t>Lactose-free dairy products are rarely known abroad.</a:t>
            </a:r>
          </a:p>
          <a:p>
            <a:r>
              <a:rPr lang="en-US" dirty="0"/>
              <a:t>You can buy a lactose-busting product from your pharmacy to take with you when you travel (e.g. </a:t>
            </a:r>
            <a:r>
              <a:rPr lang="en-US" dirty="0" err="1"/>
              <a:t>Lactrase</a:t>
            </a:r>
            <a:r>
              <a:rPr lang="en-US" dirty="0"/>
              <a:t>®).</a:t>
            </a:r>
          </a:p>
        </p:txBody>
      </p:sp>
      <p:pic>
        <p:nvPicPr>
          <p:cNvPr id="11266" name="Picture 2" descr="Laktoosi-intoleranssi | Syö kaikkea">
            <a:extLst>
              <a:ext uri="{FF2B5EF4-FFF2-40B4-BE49-F238E27FC236}">
                <a16:creationId xmlns:a16="http://schemas.microsoft.com/office/drawing/2014/main" id="{C5E486F6-A6AE-86F9-3E89-11B987DE5171}"/>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4196" r="32893" b="-2"/>
          <a:stretch/>
        </p:blipFill>
        <p:spPr bwMode="auto">
          <a:xfrm>
            <a:off x="6019874" y="2076150"/>
            <a:ext cx="2537952" cy="3440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397909" y="499533"/>
            <a:ext cx="3259394" cy="1512147"/>
          </a:xfrm>
        </p:spPr>
        <p:txBody>
          <a:bodyPr vert="horz" lIns="91440" tIns="45720" rIns="91440" bIns="45720" rtlCol="0" anchor="ctr">
            <a:normAutofit/>
          </a:bodyPr>
          <a:lstStyle/>
          <a:p>
            <a:pPr>
              <a:lnSpc>
                <a:spcPct val="85000"/>
              </a:lnSpc>
            </a:pPr>
            <a:r>
              <a:rPr lang="en-US" sz="4200" dirty="0">
                <a:solidFill>
                  <a:srgbClr val="682D1E"/>
                </a:solidFill>
              </a:rPr>
              <a:t>KELIAKIA</a:t>
            </a:r>
          </a:p>
        </p:txBody>
      </p:sp>
      <p:pic>
        <p:nvPicPr>
          <p:cNvPr id="5" name="Sisällön paikkamerkki 4" descr="keliakia.jpg"/>
          <p:cNvPicPr>
            <a:picLocks noGrp="1" noChangeAspect="1"/>
          </p:cNvPicPr>
          <p:nvPr>
            <p:ph sz="half" idx="2"/>
          </p:nvPr>
        </p:nvPicPr>
        <p:blipFill rotWithShape="1">
          <a:blip r:embed="rId3" cstate="print"/>
          <a:srcRect l="26494" r="32054" b="2"/>
          <a:stretch/>
        </p:blipFill>
        <p:spPr>
          <a:xfrm>
            <a:off x="590959" y="645106"/>
            <a:ext cx="3871590" cy="5247747"/>
          </a:xfrm>
          <a:prstGeom prst="rect">
            <a:avLst/>
          </a:prstGeom>
        </p:spPr>
      </p:pic>
      <p:sp>
        <p:nvSpPr>
          <p:cNvPr id="3" name="Sisällön paikkamerkki 2"/>
          <p:cNvSpPr>
            <a:spLocks noGrp="1"/>
          </p:cNvSpPr>
          <p:nvPr>
            <p:ph sz="half" idx="1"/>
          </p:nvPr>
        </p:nvSpPr>
        <p:spPr>
          <a:xfrm>
            <a:off x="5397909" y="2011680"/>
            <a:ext cx="3259394" cy="3864732"/>
          </a:xfrm>
        </p:spPr>
        <p:txBody>
          <a:bodyPr vert="horz" lIns="91440" tIns="45720" rIns="91440" bIns="45720" rtlCol="0">
            <a:normAutofit/>
          </a:bodyPr>
          <a:lstStyle/>
          <a:p>
            <a:r>
              <a:rPr lang="en-US" sz="2000" dirty="0"/>
              <a:t>The words gluten-free and celiac disease are not always familiar abroad.</a:t>
            </a:r>
          </a:p>
          <a:p>
            <a:r>
              <a:rPr lang="en-US" sz="2000" dirty="0"/>
              <a:t>Take a translation of the language with you to show the restaurant.</a:t>
            </a:r>
          </a:p>
          <a:p>
            <a:r>
              <a:rPr lang="en-US" sz="2000" dirty="0">
                <a:hlinkClick r:id="rId4"/>
              </a:rPr>
              <a:t>https://www.keliakialiitto.fi/kuluttajat/gluteeniton-elama/matkalla/</a:t>
            </a:r>
            <a:endParaRPr lang="en-US" sz="2000" dirty="0"/>
          </a:p>
          <a:p>
            <a:r>
              <a:rPr lang="en-US" sz="2000" dirty="0"/>
              <a:t>http://www.cyeweb.eu/travelnet/Bring gluten-free snacks from home</a:t>
            </a:r>
          </a:p>
          <a:p>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C3FE1E-0A7F-41BE-A568-1BF85E2E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397909" y="499533"/>
            <a:ext cx="3259394" cy="1489307"/>
          </a:xfrm>
        </p:spPr>
        <p:txBody>
          <a:bodyPr vert="horz" lIns="91440" tIns="45720" rIns="91440" bIns="45720" rtlCol="0" anchor="ctr">
            <a:normAutofit/>
          </a:bodyPr>
          <a:lstStyle/>
          <a:p>
            <a:pPr>
              <a:lnSpc>
                <a:spcPct val="85000"/>
              </a:lnSpc>
            </a:pPr>
            <a:r>
              <a:rPr lang="en-US" sz="2900" dirty="0">
                <a:solidFill>
                  <a:srgbClr val="B6822D"/>
                </a:solidFill>
              </a:rPr>
              <a:t>SAFE FOOD BECAUSE OF THE RISK OF ILLNESS</a:t>
            </a:r>
          </a:p>
        </p:txBody>
      </p:sp>
      <p:pic>
        <p:nvPicPr>
          <p:cNvPr id="10" name="Sisällön paikkamerkki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394" y="1745931"/>
            <a:ext cx="4088720" cy="3046096"/>
          </a:xfrm>
          <a:prstGeom prst="rect">
            <a:avLst/>
          </a:prstGeom>
        </p:spPr>
      </p:pic>
      <p:sp>
        <p:nvSpPr>
          <p:cNvPr id="3" name="Sisällön paikkamerkki 2"/>
          <p:cNvSpPr>
            <a:spLocks noGrp="1"/>
          </p:cNvSpPr>
          <p:nvPr>
            <p:ph sz="half" idx="1"/>
          </p:nvPr>
        </p:nvSpPr>
        <p:spPr>
          <a:xfrm>
            <a:off x="5397909" y="2011680"/>
            <a:ext cx="3259394" cy="3864732"/>
          </a:xfrm>
        </p:spPr>
        <p:txBody>
          <a:bodyPr vert="horz" lIns="91440" tIns="45720" rIns="91440" bIns="45720" rtlCol="0">
            <a:normAutofit/>
          </a:bodyPr>
          <a:lstStyle/>
          <a:p>
            <a:r>
              <a:rPr lang="en-US" sz="1700" dirty="0"/>
              <a:t>Bread and other dry cereal products</a:t>
            </a:r>
          </a:p>
          <a:p>
            <a:r>
              <a:rPr lang="en-US" sz="1700" dirty="0"/>
              <a:t>Freshly prepared meat and fish dishes and soups, served hot</a:t>
            </a:r>
          </a:p>
          <a:p>
            <a:r>
              <a:rPr lang="en-US" sz="1700" dirty="0"/>
              <a:t>Vegetables served hot, cooked or added to roasts</a:t>
            </a:r>
          </a:p>
          <a:p>
            <a:r>
              <a:rPr lang="en-US" sz="1700" dirty="0"/>
              <a:t>Fresh fruit, peeled by your own hands</a:t>
            </a:r>
          </a:p>
          <a:p>
            <a:r>
              <a:rPr lang="en-US" sz="1700" dirty="0"/>
              <a:t>Carbonated, bottled beverages</a:t>
            </a:r>
          </a:p>
          <a:p>
            <a:r>
              <a:rPr lang="en-US" sz="1700" dirty="0"/>
              <a:t>Hot drinks such as coffee, tea and boiled water.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397909" y="499533"/>
            <a:ext cx="3259394" cy="1658198"/>
          </a:xfrm>
        </p:spPr>
        <p:txBody>
          <a:bodyPr vert="horz" lIns="91440" tIns="45720" rIns="91440" bIns="45720" rtlCol="0" anchor="ctr">
            <a:normAutofit/>
          </a:bodyPr>
          <a:lstStyle/>
          <a:p>
            <a:pPr>
              <a:lnSpc>
                <a:spcPct val="85000"/>
              </a:lnSpc>
            </a:pPr>
            <a:r>
              <a:rPr lang="en-US" sz="2900" dirty="0">
                <a:solidFill>
                  <a:srgbClr val="2E6E24"/>
                </a:solidFill>
              </a:rPr>
              <a:t>THE FOLLOWING FOOD SHOULD BE AVOIDED</a:t>
            </a:r>
          </a:p>
        </p:txBody>
      </p:sp>
      <p:pic>
        <p:nvPicPr>
          <p:cNvPr id="5" name="Sisällön paikkamerkki 4" descr="katkisananas.jpg"/>
          <p:cNvPicPr>
            <a:picLocks noGrp="1" noChangeAspect="1"/>
          </p:cNvPicPr>
          <p:nvPr>
            <p:ph sz="half" idx="2"/>
          </p:nvPr>
        </p:nvPicPr>
        <p:blipFill>
          <a:blip r:embed="rId3" cstate="print"/>
          <a:stretch>
            <a:fillRect/>
          </a:stretch>
        </p:blipFill>
        <p:spPr>
          <a:xfrm>
            <a:off x="482394" y="1224619"/>
            <a:ext cx="4088720" cy="4088720"/>
          </a:xfrm>
          <a:prstGeom prst="rect">
            <a:avLst/>
          </a:prstGeom>
        </p:spPr>
      </p:pic>
      <p:sp>
        <p:nvSpPr>
          <p:cNvPr id="3" name="Sisällön paikkamerkki 2"/>
          <p:cNvSpPr>
            <a:spLocks noGrp="1"/>
          </p:cNvSpPr>
          <p:nvPr>
            <p:ph sz="half" idx="1"/>
          </p:nvPr>
        </p:nvSpPr>
        <p:spPr>
          <a:xfrm>
            <a:off x="5397909" y="2011680"/>
            <a:ext cx="3259394" cy="3864732"/>
          </a:xfrm>
        </p:spPr>
        <p:txBody>
          <a:bodyPr vert="horz" lIns="91440" tIns="45720" rIns="91440" bIns="45720" rtlCol="0">
            <a:normAutofit/>
          </a:bodyPr>
          <a:lstStyle/>
          <a:p>
            <a:r>
              <a:rPr lang="en-US" sz="1500" dirty="0"/>
              <a:t>Cold cuts and mayonnaise-based salads </a:t>
            </a:r>
          </a:p>
          <a:p>
            <a:r>
              <a:rPr lang="en-US" sz="1500" dirty="0"/>
              <a:t>Various sauces</a:t>
            </a:r>
          </a:p>
          <a:p>
            <a:r>
              <a:rPr lang="en-US" sz="1500" dirty="0"/>
              <a:t>Fruits and vegetables that cannot be washed or peeled, berries</a:t>
            </a:r>
          </a:p>
          <a:p>
            <a:r>
              <a:rPr lang="en-US" sz="1500" dirty="0"/>
              <a:t>Raw or undercooked meat, fish or eggs served cold or warm </a:t>
            </a:r>
          </a:p>
          <a:p>
            <a:r>
              <a:rPr lang="en-US" sz="1500" dirty="0"/>
              <a:t>Oysters, mussels, crabs, crayfish and other seafood served cold </a:t>
            </a:r>
          </a:p>
          <a:p>
            <a:r>
              <a:rPr lang="en-US" sz="1500" dirty="0"/>
              <a:t>Cold desserts</a:t>
            </a:r>
          </a:p>
          <a:p>
            <a:r>
              <a:rPr lang="en-US" sz="1500" dirty="0"/>
              <a:t>Unpackaged and </a:t>
            </a:r>
            <a:r>
              <a:rPr lang="en-US" sz="1500" dirty="0" err="1"/>
              <a:t>unpasteurised</a:t>
            </a:r>
            <a:r>
              <a:rPr lang="en-US" sz="1500" dirty="0"/>
              <a:t> milk, cream, ice cream, butter and cream cheese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397909" y="499533"/>
            <a:ext cx="3259394" cy="1658198"/>
          </a:xfrm>
        </p:spPr>
        <p:txBody>
          <a:bodyPr vert="horz" lIns="91440" tIns="45720" rIns="91440" bIns="45720" rtlCol="0" anchor="ctr">
            <a:normAutofit/>
          </a:bodyPr>
          <a:lstStyle/>
          <a:p>
            <a:pPr>
              <a:lnSpc>
                <a:spcPct val="85000"/>
              </a:lnSpc>
            </a:pPr>
            <a:r>
              <a:rPr lang="en-US" sz="4200" dirty="0">
                <a:solidFill>
                  <a:srgbClr val="2AB651"/>
                </a:solidFill>
              </a:rPr>
              <a:t>DRINKING WATER</a:t>
            </a:r>
          </a:p>
        </p:txBody>
      </p:sp>
      <p:pic>
        <p:nvPicPr>
          <p:cNvPr id="5" name="Sisällön paikkamerkki 4" descr="water-bottle-brands.jpg"/>
          <p:cNvPicPr>
            <a:picLocks noGrp="1" noChangeAspect="1"/>
          </p:cNvPicPr>
          <p:nvPr>
            <p:ph sz="half" idx="2"/>
          </p:nvPr>
        </p:nvPicPr>
        <p:blipFill>
          <a:blip r:embed="rId3" cstate="print"/>
          <a:stretch>
            <a:fillRect/>
          </a:stretch>
        </p:blipFill>
        <p:spPr>
          <a:xfrm>
            <a:off x="781877" y="645106"/>
            <a:ext cx="3489753" cy="5247747"/>
          </a:xfrm>
          <a:prstGeom prst="rect">
            <a:avLst/>
          </a:prstGeom>
        </p:spPr>
      </p:pic>
      <p:sp>
        <p:nvSpPr>
          <p:cNvPr id="3" name="Sisällön paikkamerkki 2"/>
          <p:cNvSpPr>
            <a:spLocks noGrp="1"/>
          </p:cNvSpPr>
          <p:nvPr>
            <p:ph sz="half" idx="1"/>
          </p:nvPr>
        </p:nvSpPr>
        <p:spPr>
          <a:xfrm>
            <a:off x="5397909" y="2011680"/>
            <a:ext cx="3259394" cy="3864732"/>
          </a:xfrm>
        </p:spPr>
        <p:txBody>
          <a:bodyPr vert="horz" lIns="91440" tIns="45720" rIns="91440" bIns="45720" rtlCol="0">
            <a:normAutofit/>
          </a:bodyPr>
          <a:lstStyle/>
          <a:p>
            <a:r>
              <a:rPr lang="en-US" sz="2000" dirty="0"/>
              <a:t>It is safest to use bottled water for drinking and brushing your teeth. </a:t>
            </a:r>
          </a:p>
          <a:p>
            <a:r>
              <a:rPr lang="en-US" sz="2000" dirty="0"/>
              <a:t>The purity of tap water varies somewhat from country to country and from season to season.</a:t>
            </a:r>
          </a:p>
          <a:p>
            <a:r>
              <a:rPr lang="en-US" sz="2000" dirty="0"/>
              <a:t>The purity and safety of water cannot be judged by its appearance, smell or taste.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397909" y="499533"/>
            <a:ext cx="3259394" cy="1658198"/>
          </a:xfrm>
        </p:spPr>
        <p:txBody>
          <a:bodyPr>
            <a:normAutofit/>
          </a:bodyPr>
          <a:lstStyle/>
          <a:p>
            <a:r>
              <a:rPr lang="fi-FI" sz="3600" dirty="0"/>
              <a:t>PURIFICATION OF DRINKING WATER</a:t>
            </a:r>
          </a:p>
        </p:txBody>
      </p:sp>
      <p:pic>
        <p:nvPicPr>
          <p:cNvPr id="7" name="Graphic 6" descr="Roiske">
            <a:extLst>
              <a:ext uri="{FF2B5EF4-FFF2-40B4-BE49-F238E27FC236}">
                <a16:creationId xmlns:a16="http://schemas.microsoft.com/office/drawing/2014/main" id="{EA85C400-AB73-F3E3-BBFB-76B2EF1A6B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2394" y="1224619"/>
            <a:ext cx="4088720" cy="4088720"/>
          </a:xfrm>
          <a:prstGeom prst="rect">
            <a:avLst/>
          </a:prstGeom>
        </p:spPr>
      </p:pic>
      <p:sp>
        <p:nvSpPr>
          <p:cNvPr id="3" name="Sisällön paikkamerkki 2"/>
          <p:cNvSpPr>
            <a:spLocks noGrp="1"/>
          </p:cNvSpPr>
          <p:nvPr>
            <p:ph idx="1"/>
          </p:nvPr>
        </p:nvSpPr>
        <p:spPr>
          <a:xfrm>
            <a:off x="5397909" y="2011680"/>
            <a:ext cx="3259394" cy="3864732"/>
          </a:xfrm>
        </p:spPr>
        <p:txBody>
          <a:bodyPr>
            <a:normAutofit/>
          </a:bodyPr>
          <a:lstStyle/>
          <a:p>
            <a:pPr>
              <a:buNone/>
            </a:pPr>
            <a:endParaRPr lang="fi-FI" sz="1500" dirty="0"/>
          </a:p>
          <a:p>
            <a:r>
              <a:rPr lang="en-US" sz="1500" dirty="0"/>
              <a:t>Unbottled drinking water can contain pathogens that are harmful to your health: bacteria, viruses and protozoa.</a:t>
            </a:r>
          </a:p>
          <a:p>
            <a:r>
              <a:rPr lang="en-US" sz="1500" dirty="0"/>
              <a:t>Unbottled water should be purified by one of the following methods: boiling for 5 minutes, chemical disinfection or filtering with a special water filtration device.</a:t>
            </a:r>
            <a:endParaRPr lang="fi-FI" sz="1500" dirty="0"/>
          </a:p>
          <a:p>
            <a:r>
              <a:rPr lang="fi-FI" sz="1500" dirty="0"/>
              <a:t>https://www.terveyskirjasto.fi/terveyskirjasto/ktl.mat?p_artikkeli=mat00018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5B976C-17EF-415B-B03C-BAF9443B9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0FB2C90-ED23-4A88-A264-6E2E845755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26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57200" y="4385066"/>
            <a:ext cx="8192729" cy="1317643"/>
          </a:xfrm>
        </p:spPr>
        <p:txBody>
          <a:bodyPr vert="horz" lIns="91440" tIns="45720" rIns="91440" bIns="45720" rtlCol="0" anchor="b">
            <a:normAutofit/>
          </a:bodyPr>
          <a:lstStyle/>
          <a:p>
            <a:pPr>
              <a:lnSpc>
                <a:spcPct val="80000"/>
              </a:lnSpc>
            </a:pPr>
            <a:r>
              <a:rPr lang="en-US" sz="5500" dirty="0">
                <a:solidFill>
                  <a:srgbClr val="FFFFFF"/>
                </a:solidFill>
              </a:rPr>
              <a:t>AVOID USING ICE CUBES</a:t>
            </a:r>
          </a:p>
        </p:txBody>
      </p:sp>
      <p:pic>
        <p:nvPicPr>
          <p:cNvPr id="6" name="Sisällön paikkamerkki 5" descr="depositphotos_6178890-Ice-drinks.jpg"/>
          <p:cNvPicPr>
            <a:picLocks noGrp="1" noChangeAspect="1"/>
          </p:cNvPicPr>
          <p:nvPr>
            <p:ph sz="half" idx="2"/>
          </p:nvPr>
        </p:nvPicPr>
        <p:blipFill rotWithShape="1">
          <a:blip r:embed="rId3" cstate="print"/>
          <a:srcRect l="11951" r="7449" b="-2"/>
          <a:stretch/>
        </p:blipFill>
        <p:spPr>
          <a:xfrm>
            <a:off x="-1" y="10"/>
            <a:ext cx="4455577" cy="4242806"/>
          </a:xfrm>
          <a:prstGeom prst="rect">
            <a:avLst/>
          </a:prstGeom>
        </p:spPr>
      </p:pic>
      <p:pic>
        <p:nvPicPr>
          <p:cNvPr id="5" name="Sisällön paikkamerkki 4" descr="coca-cola-soda-ice.jpg"/>
          <p:cNvPicPr>
            <a:picLocks noGrp="1" noChangeAspect="1"/>
          </p:cNvPicPr>
          <p:nvPr>
            <p:ph sz="half" idx="1"/>
          </p:nvPr>
        </p:nvPicPr>
        <p:blipFill rotWithShape="1">
          <a:blip r:embed="rId4" cstate="print"/>
          <a:srcRect r="21069" b="3"/>
          <a:stretch/>
        </p:blipFill>
        <p:spPr>
          <a:xfrm>
            <a:off x="4572000" y="10"/>
            <a:ext cx="4572003" cy="42428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5B976C-17EF-415B-B03C-BAF9443B9D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9FD8598-76DF-4F25-98DC-C96298A946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75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57200" y="4385066"/>
            <a:ext cx="8192729" cy="1317643"/>
          </a:xfrm>
        </p:spPr>
        <p:txBody>
          <a:bodyPr vert="horz" lIns="91440" tIns="45720" rIns="91440" bIns="45720" rtlCol="0" anchor="b">
            <a:normAutofit fontScale="90000"/>
          </a:bodyPr>
          <a:lstStyle/>
          <a:p>
            <a:pPr>
              <a:lnSpc>
                <a:spcPct val="80000"/>
              </a:lnSpc>
            </a:pPr>
            <a:r>
              <a:rPr lang="en-US" sz="4900" dirty="0">
                <a:solidFill>
                  <a:srgbClr val="FFFFFF"/>
                </a:solidFill>
              </a:rPr>
              <a:t>HOW CAN YOU PREVENT STOMACH ILLNESS WHILE TRAVELLING?</a:t>
            </a:r>
          </a:p>
        </p:txBody>
      </p:sp>
      <p:pic>
        <p:nvPicPr>
          <p:cNvPr id="6" name="Sisällön paikkamerkki 5" descr="nain_kaytat_kasidesia_large.jpg"/>
          <p:cNvPicPr>
            <a:picLocks noGrp="1" noChangeAspect="1"/>
          </p:cNvPicPr>
          <p:nvPr>
            <p:ph sz="half" idx="2"/>
          </p:nvPr>
        </p:nvPicPr>
        <p:blipFill rotWithShape="1">
          <a:blip r:embed="rId3" cstate="print"/>
          <a:srcRect l="18660" r="18714" b="-1"/>
          <a:stretch/>
        </p:blipFill>
        <p:spPr>
          <a:xfrm>
            <a:off x="20" y="10"/>
            <a:ext cx="4571975" cy="4252522"/>
          </a:xfrm>
          <a:prstGeom prst="rect">
            <a:avLst/>
          </a:prstGeom>
        </p:spPr>
      </p:pic>
      <p:pic>
        <p:nvPicPr>
          <p:cNvPr id="5" name="Sisällön paikkamerkki 4" descr="kasienpesuetu0511LS_fl.jpg"/>
          <p:cNvPicPr>
            <a:picLocks noGrp="1" noChangeAspect="1"/>
          </p:cNvPicPr>
          <p:nvPr>
            <p:ph sz="half" idx="1"/>
          </p:nvPr>
        </p:nvPicPr>
        <p:blipFill rotWithShape="1">
          <a:blip r:embed="rId4" cstate="print"/>
          <a:srcRect l="23140" r="11287" b="-1"/>
          <a:stretch/>
        </p:blipFill>
        <p:spPr>
          <a:xfrm>
            <a:off x="4571999" y="-681"/>
            <a:ext cx="4572001" cy="4253215"/>
          </a:xfrm>
          <a:prstGeom prst="rect">
            <a:avLst/>
          </a:prstGeom>
        </p:spPr>
      </p:pic>
      <p:cxnSp>
        <p:nvCxnSpPr>
          <p:cNvPr id="15" name="Straight Connector 14">
            <a:extLst>
              <a:ext uri="{FF2B5EF4-FFF2-40B4-BE49-F238E27FC236}">
                <a16:creationId xmlns:a16="http://schemas.microsoft.com/office/drawing/2014/main" id="{EBAD6A72-88E8-42F7-88B9-CAF744536B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242136"/>
            <a:ext cx="9144001"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descr="eating-outside-in-montpellier.jpg"/>
          <p:cNvPicPr>
            <a:picLocks noGrp="1" noChangeAspect="1"/>
          </p:cNvPicPr>
          <p:nvPr>
            <p:ph sz="half" idx="2"/>
          </p:nvPr>
        </p:nvPicPr>
        <p:blipFill rotWithShape="1">
          <a:blip r:embed="rId3" cstate="print">
            <a:alphaModFix amt="35000"/>
          </a:blip>
          <a:srcRect l="8487" r="18847" b="1"/>
          <a:stretch/>
        </p:blipFill>
        <p:spPr>
          <a:xfrm>
            <a:off x="20" y="10"/>
            <a:ext cx="9143980" cy="6857990"/>
          </a:xfrm>
          <a:prstGeom prst="rect">
            <a:avLst/>
          </a:prstGeom>
        </p:spPr>
      </p:pic>
      <p:sp>
        <p:nvSpPr>
          <p:cNvPr id="2" name="Otsikko 1"/>
          <p:cNvSpPr>
            <a:spLocks noGrp="1"/>
          </p:cNvSpPr>
          <p:nvPr>
            <p:ph type="title"/>
          </p:nvPr>
        </p:nvSpPr>
        <p:spPr>
          <a:xfrm>
            <a:off x="492918" y="499533"/>
            <a:ext cx="8079581" cy="1658198"/>
          </a:xfrm>
        </p:spPr>
        <p:txBody>
          <a:bodyPr vert="horz" lIns="91440" tIns="45720" rIns="91440" bIns="45720" rtlCol="0" anchor="ctr">
            <a:normAutofit/>
          </a:bodyPr>
          <a:lstStyle/>
          <a:p>
            <a:pPr>
              <a:lnSpc>
                <a:spcPct val="85000"/>
              </a:lnSpc>
            </a:pPr>
            <a:r>
              <a:rPr lang="en-US" sz="5400" dirty="0">
                <a:solidFill>
                  <a:schemeClr val="tx1"/>
                </a:solidFill>
              </a:rPr>
              <a:t>GOOD HAND HYGIENE</a:t>
            </a:r>
          </a:p>
        </p:txBody>
      </p:sp>
      <p:sp>
        <p:nvSpPr>
          <p:cNvPr id="3" name="Sisällön paikkamerkki 2"/>
          <p:cNvSpPr>
            <a:spLocks noGrp="1"/>
          </p:cNvSpPr>
          <p:nvPr>
            <p:ph sz="half" idx="1"/>
          </p:nvPr>
        </p:nvSpPr>
        <p:spPr>
          <a:xfrm>
            <a:off x="507492" y="2011680"/>
            <a:ext cx="8065293" cy="3766185"/>
          </a:xfrm>
        </p:spPr>
        <p:txBody>
          <a:bodyPr vert="horz" lIns="91440" tIns="45720" rIns="91440" bIns="45720" rtlCol="0">
            <a:normAutofit/>
          </a:bodyPr>
          <a:lstStyle/>
          <a:p>
            <a:pPr marL="0" indent="0"/>
            <a:r>
              <a:rPr lang="en-US" dirty="0">
                <a:solidFill>
                  <a:schemeClr val="tx1"/>
                </a:solidFill>
              </a:rPr>
              <a:t>Always wash your hands with soap or disinfect them with an alcohol-based hand </a:t>
            </a:r>
            <a:r>
              <a:rPr lang="en-US" dirty="0" err="1">
                <a:solidFill>
                  <a:schemeClr val="tx1"/>
                </a:solidFill>
              </a:rPr>
              <a:t>sanitiser</a:t>
            </a:r>
            <a:r>
              <a:rPr lang="en-US" dirty="0">
                <a:solidFill>
                  <a:schemeClr val="tx1"/>
                </a:solidFill>
              </a:rPr>
              <a:t> before handling food, eating and after using the toilet. </a:t>
            </a:r>
          </a:p>
          <a:p>
            <a:pPr marL="0" indent="0"/>
            <a:endParaRPr lang="en-US" dirty="0">
              <a:solidFill>
                <a:schemeClr val="tx1"/>
              </a:solidFill>
            </a:endParaRPr>
          </a:p>
          <a:p>
            <a:pPr marL="0" indent="0"/>
            <a:r>
              <a:rPr lang="en-US" dirty="0">
                <a:solidFill>
                  <a:schemeClr val="tx1"/>
                </a:solidFill>
              </a:rPr>
              <a:t>Hand lotions can be bought from pharmacies, shops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4AD904-1FF0-0430-54DB-878CE361ED0B}"/>
              </a:ext>
            </a:extLst>
          </p:cNvPr>
          <p:cNvSpPr>
            <a:spLocks noGrp="1"/>
          </p:cNvSpPr>
          <p:nvPr>
            <p:ph type="title"/>
          </p:nvPr>
        </p:nvSpPr>
        <p:spPr>
          <a:xfrm>
            <a:off x="492918" y="499533"/>
            <a:ext cx="8079581" cy="1658198"/>
          </a:xfrm>
        </p:spPr>
        <p:txBody>
          <a:bodyPr>
            <a:normAutofit/>
          </a:bodyPr>
          <a:lstStyle/>
          <a:p>
            <a:r>
              <a:rPr lang="fi-FI" dirty="0" err="1">
                <a:cs typeface="Calibri Light"/>
              </a:rPr>
              <a:t>Get</a:t>
            </a:r>
            <a:r>
              <a:rPr lang="fi-FI" dirty="0">
                <a:cs typeface="Calibri Light"/>
              </a:rPr>
              <a:t> </a:t>
            </a:r>
            <a:r>
              <a:rPr lang="fi-FI" dirty="0" err="1">
                <a:cs typeface="Calibri Light"/>
              </a:rPr>
              <a:t>your</a:t>
            </a:r>
            <a:r>
              <a:rPr lang="fi-FI" dirty="0">
                <a:cs typeface="Calibri Light"/>
              </a:rPr>
              <a:t> </a:t>
            </a:r>
            <a:r>
              <a:rPr lang="fi-FI" dirty="0" err="1">
                <a:cs typeface="Calibri Light"/>
              </a:rPr>
              <a:t>vaccination</a:t>
            </a:r>
            <a:r>
              <a:rPr lang="fi-FI" dirty="0">
                <a:cs typeface="Calibri Light"/>
              </a:rPr>
              <a:t> on </a:t>
            </a:r>
            <a:r>
              <a:rPr lang="fi-FI" dirty="0" err="1">
                <a:cs typeface="Calibri Light"/>
              </a:rPr>
              <a:t>time</a:t>
            </a:r>
            <a:endParaRPr lang="fi-FI" dirty="0"/>
          </a:p>
        </p:txBody>
      </p:sp>
      <p:pic>
        <p:nvPicPr>
          <p:cNvPr id="7" name="Graphic 6" descr="Neula">
            <a:extLst>
              <a:ext uri="{FF2B5EF4-FFF2-40B4-BE49-F238E27FC236}">
                <a16:creationId xmlns:a16="http://schemas.microsoft.com/office/drawing/2014/main" id="{BBA1AD0E-58D2-1591-24D9-338F26FD61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9288" y="2527208"/>
            <a:ext cx="2537952" cy="2537952"/>
          </a:xfrm>
          <a:prstGeom prst="rect">
            <a:avLst/>
          </a:prstGeom>
        </p:spPr>
      </p:pic>
      <p:sp>
        <p:nvSpPr>
          <p:cNvPr id="3" name="Sisällön paikkamerkki 2">
            <a:extLst>
              <a:ext uri="{FF2B5EF4-FFF2-40B4-BE49-F238E27FC236}">
                <a16:creationId xmlns:a16="http://schemas.microsoft.com/office/drawing/2014/main" id="{A0AC5A32-6585-6FF9-1ACF-62B89E166BFA}"/>
              </a:ext>
            </a:extLst>
          </p:cNvPr>
          <p:cNvSpPr>
            <a:spLocks noGrp="1"/>
          </p:cNvSpPr>
          <p:nvPr>
            <p:ph idx="1"/>
          </p:nvPr>
        </p:nvSpPr>
        <p:spPr>
          <a:xfrm>
            <a:off x="3481002" y="2011680"/>
            <a:ext cx="5091783" cy="3766185"/>
          </a:xfrm>
        </p:spPr>
        <p:txBody>
          <a:bodyPr vert="horz" lIns="91440" tIns="45720" rIns="91440" bIns="45720" rtlCol="0">
            <a:normAutofit/>
          </a:bodyPr>
          <a:lstStyle/>
          <a:p>
            <a:r>
              <a:rPr lang="fi-FI" dirty="0">
                <a:ea typeface="+mn-lt"/>
                <a:cs typeface="+mn-lt"/>
                <a:hlinkClick r:id="rId4"/>
              </a:rPr>
              <a:t>https://rokote.fi/matkailijat/</a:t>
            </a:r>
            <a:endParaRPr lang="fi-FI" dirty="0">
              <a:ea typeface="+mn-lt"/>
              <a:cs typeface="+mn-lt"/>
            </a:endParaRPr>
          </a:p>
          <a:p>
            <a:pPr marL="0" indent="0">
              <a:buNone/>
            </a:pPr>
            <a:endParaRPr lang="fi-FI" dirty="0">
              <a:cs typeface="Calibri Light"/>
            </a:endParaRPr>
          </a:p>
        </p:txBody>
      </p:sp>
    </p:spTree>
    <p:extLst>
      <p:ext uri="{BB962C8B-B14F-4D97-AF65-F5344CB8AC3E}">
        <p14:creationId xmlns:p14="http://schemas.microsoft.com/office/powerpoint/2010/main" val="1616041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descr="ummetus_vessa_wc_1474832661_0.jpg"/>
          <p:cNvPicPr>
            <a:picLocks noGrp="1" noChangeAspect="1"/>
          </p:cNvPicPr>
          <p:nvPr>
            <p:ph sz="half" idx="2"/>
          </p:nvPr>
        </p:nvPicPr>
        <p:blipFill rotWithShape="1">
          <a:blip r:embed="rId3" cstate="print"/>
          <a:srcRect t="7127" b="28212"/>
          <a:stretch/>
        </p:blipFill>
        <p:spPr>
          <a:xfrm>
            <a:off x="20" y="10"/>
            <a:ext cx="9143980" cy="4212698"/>
          </a:xfrm>
          <a:prstGeom prst="rect">
            <a:avLst/>
          </a:prstGeom>
        </p:spPr>
      </p:pic>
      <p:sp>
        <p:nvSpPr>
          <p:cNvPr id="10" name="Rectangle 9">
            <a:extLst>
              <a:ext uri="{FF2B5EF4-FFF2-40B4-BE49-F238E27FC236}">
                <a16:creationId xmlns:a16="http://schemas.microsoft.com/office/drawing/2014/main" id="{7D2BFFD5-490F-4B45-91F2-6B826FBAD4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9144000" cy="2645291"/>
          </a:xfrm>
          <a:prstGeom prst="rect">
            <a:avLst/>
          </a:prstGeom>
          <a:solidFill>
            <a:srgbClr val="3B4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Otsikko 1"/>
          <p:cNvSpPr>
            <a:spLocks noGrp="1"/>
          </p:cNvSpPr>
          <p:nvPr>
            <p:ph type="title"/>
          </p:nvPr>
        </p:nvSpPr>
        <p:spPr>
          <a:xfrm>
            <a:off x="492918" y="4544814"/>
            <a:ext cx="3632666" cy="1807659"/>
          </a:xfrm>
        </p:spPr>
        <p:txBody>
          <a:bodyPr vert="horz" lIns="91440" tIns="45720" rIns="91440" bIns="45720" rtlCol="0" anchor="ctr">
            <a:normAutofit/>
          </a:bodyPr>
          <a:lstStyle/>
          <a:p>
            <a:pPr algn="r">
              <a:lnSpc>
                <a:spcPct val="85000"/>
              </a:lnSpc>
            </a:pPr>
            <a:r>
              <a:rPr lang="en-US" sz="4200" dirty="0">
                <a:solidFill>
                  <a:srgbClr val="FFFFFF"/>
                </a:solidFill>
              </a:rPr>
              <a:t>TRAVEL DIARRHOEA</a:t>
            </a:r>
          </a:p>
        </p:txBody>
      </p:sp>
      <p:cxnSp>
        <p:nvCxnSpPr>
          <p:cNvPr id="12" name="Straight Connector 11">
            <a:extLst>
              <a:ext uri="{FF2B5EF4-FFF2-40B4-BE49-F238E27FC236}">
                <a16:creationId xmlns:a16="http://schemas.microsoft.com/office/drawing/2014/main" id="{6C6CF9A5-BEA4-4284-A8B5-D033E5B4BE3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2131"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isällön paikkamerkki 2"/>
          <p:cNvSpPr>
            <a:spLocks noGrp="1"/>
          </p:cNvSpPr>
          <p:nvPr>
            <p:ph sz="half" idx="1"/>
          </p:nvPr>
        </p:nvSpPr>
        <p:spPr>
          <a:xfrm>
            <a:off x="4571999" y="4540559"/>
            <a:ext cx="4000786" cy="1816169"/>
          </a:xfrm>
        </p:spPr>
        <p:txBody>
          <a:bodyPr vert="horz" lIns="91440" tIns="45720" rIns="91440" bIns="45720" rtlCol="0" anchor="ctr">
            <a:normAutofit/>
          </a:bodyPr>
          <a:lstStyle/>
          <a:p>
            <a:r>
              <a:rPr lang="en-US" sz="1500" dirty="0">
                <a:solidFill>
                  <a:srgbClr val="FFFFFF"/>
                </a:solidFill>
              </a:rPr>
              <a:t>Onset 6-72 hours after infection.</a:t>
            </a:r>
          </a:p>
          <a:p>
            <a:r>
              <a:rPr lang="en-US" sz="1500" dirty="0">
                <a:solidFill>
                  <a:srgbClr val="FFFFFF"/>
                </a:solidFill>
              </a:rPr>
              <a:t>Symptoms:3-5 days of varying degrees of </a:t>
            </a:r>
            <a:r>
              <a:rPr lang="en-US" sz="1500" dirty="0" err="1">
                <a:solidFill>
                  <a:srgbClr val="FFFFFF"/>
                </a:solidFill>
              </a:rPr>
              <a:t>diarrhoea</a:t>
            </a:r>
            <a:r>
              <a:rPr lang="en-US" sz="1500" dirty="0">
                <a:solidFill>
                  <a:srgbClr val="FFFFFF"/>
                </a:solidFill>
              </a:rPr>
              <a:t>, abdominal cramps and sickness. Fever, headache</a:t>
            </a: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92918" y="499533"/>
            <a:ext cx="5336382" cy="1658198"/>
          </a:xfrm>
        </p:spPr>
        <p:txBody>
          <a:bodyPr vert="horz" lIns="91440" tIns="45720" rIns="91440" bIns="45720" rtlCol="0" anchor="ctr">
            <a:normAutofit fontScale="90000"/>
          </a:bodyPr>
          <a:lstStyle/>
          <a:p>
            <a:pPr>
              <a:lnSpc>
                <a:spcPct val="85000"/>
              </a:lnSpc>
            </a:pPr>
            <a:r>
              <a:rPr lang="en-US" sz="5400" dirty="0">
                <a:solidFill>
                  <a:srgbClr val="5A7171"/>
                </a:solidFill>
              </a:rPr>
              <a:t>TREATMENT OF TRAVEL DIARRHOEA</a:t>
            </a:r>
          </a:p>
        </p:txBody>
      </p:sp>
      <p:sp>
        <p:nvSpPr>
          <p:cNvPr id="3" name="Sisällön paikkamerkki 2"/>
          <p:cNvSpPr>
            <a:spLocks noGrp="1"/>
          </p:cNvSpPr>
          <p:nvPr>
            <p:ph sz="half" idx="1"/>
          </p:nvPr>
        </p:nvSpPr>
        <p:spPr>
          <a:xfrm>
            <a:off x="507492" y="2011680"/>
            <a:ext cx="5157812" cy="3766185"/>
          </a:xfrm>
        </p:spPr>
        <p:txBody>
          <a:bodyPr vert="horz" lIns="91440" tIns="45720" rIns="91440" bIns="45720" rtlCol="0">
            <a:normAutofit/>
          </a:bodyPr>
          <a:lstStyle/>
          <a:p>
            <a:pPr marL="617220" lvl="3" indent="-342900"/>
            <a:endParaRPr lang="en-US" sz="2000" i="0" dirty="0"/>
          </a:p>
          <a:p>
            <a:pPr marL="274320" lvl="3" indent="0">
              <a:buNone/>
            </a:pPr>
            <a:r>
              <a:rPr lang="en-US" sz="2000" i="0" dirty="0"/>
              <a:t>Adequate </a:t>
            </a:r>
            <a:r>
              <a:rPr lang="en-US" sz="2000" i="0" dirty="0" err="1"/>
              <a:t>restSufficient</a:t>
            </a:r>
            <a:r>
              <a:rPr lang="en-US" sz="2000" i="0" dirty="0"/>
              <a:t> fluids (several </a:t>
            </a:r>
            <a:r>
              <a:rPr lang="en-US" sz="2000" i="0" dirty="0" err="1"/>
              <a:t>litres</a:t>
            </a:r>
            <a:r>
              <a:rPr lang="en-US" sz="2000" i="0" dirty="0"/>
              <a:t>):tea, bottled water and diluted juice</a:t>
            </a:r>
          </a:p>
          <a:p>
            <a:pPr marL="274320" lvl="3" indent="0">
              <a:buNone/>
            </a:pPr>
            <a:endParaRPr lang="en-US" sz="2000" dirty="0"/>
          </a:p>
          <a:p>
            <a:pPr marL="274320" lvl="3" indent="0">
              <a:buNone/>
            </a:pPr>
            <a:r>
              <a:rPr lang="en-US" sz="2000" i="0" dirty="0" err="1"/>
              <a:t>Diarrhoea</a:t>
            </a:r>
            <a:r>
              <a:rPr lang="en-US" sz="2000" i="0" dirty="0"/>
              <a:t> drink prepared according to the instructions on the package: (in Finland: OSMOSAL® , abroad: ORS solution = Oral dehydration solution)</a:t>
            </a:r>
          </a:p>
          <a:p>
            <a:pPr marL="274320" lvl="3" indent="0">
              <a:buNone/>
            </a:pPr>
            <a:endParaRPr lang="en-US" sz="2000" i="0" dirty="0"/>
          </a:p>
          <a:p>
            <a:pPr marL="274320" lvl="3" indent="0">
              <a:buNone/>
            </a:pPr>
            <a:r>
              <a:rPr lang="en-US" sz="2000" i="0" dirty="0"/>
              <a:t>Light, easily digestible foods such as toast, rice and bananas</a:t>
            </a:r>
          </a:p>
          <a:p>
            <a:pPr lvl="2"/>
            <a:endParaRPr lang="en-US" sz="2000" dirty="0"/>
          </a:p>
          <a:p>
            <a:endParaRPr lang="en-US" sz="2000" dirty="0"/>
          </a:p>
          <a:p>
            <a:endParaRPr lang="en-US" dirty="0"/>
          </a:p>
        </p:txBody>
      </p:sp>
      <p:pic>
        <p:nvPicPr>
          <p:cNvPr id="6" name="Sisällön paikkamerkki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347" r="25607"/>
          <a:stretch/>
        </p:blipFill>
        <p:spPr>
          <a:xfrm>
            <a:off x="6085902" y="10"/>
            <a:ext cx="3058098" cy="68644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0969" y="1031634"/>
            <a:ext cx="2526323" cy="4844777"/>
          </a:xfrm>
        </p:spPr>
        <p:txBody>
          <a:bodyPr>
            <a:normAutofit/>
          </a:bodyPr>
          <a:lstStyle/>
          <a:p>
            <a:r>
              <a:rPr lang="en-US" sz="3200" dirty="0">
                <a:solidFill>
                  <a:schemeClr val="bg2"/>
                </a:solidFill>
              </a:rPr>
              <a:t>TREATMENT OF TRAVEL DIARRHOEA</a:t>
            </a:r>
            <a:endParaRPr lang="fi-FI" sz="3000" dirty="0">
              <a:solidFill>
                <a:schemeClr val="bg2"/>
              </a:solidFill>
            </a:endParaRPr>
          </a:p>
        </p:txBody>
      </p:sp>
      <p:sp>
        <p:nvSpPr>
          <p:cNvPr id="3" name="Sisällön paikkamerkki 2"/>
          <p:cNvSpPr>
            <a:spLocks noGrp="1"/>
          </p:cNvSpPr>
          <p:nvPr>
            <p:ph idx="1"/>
          </p:nvPr>
        </p:nvSpPr>
        <p:spPr>
          <a:xfrm>
            <a:off x="3967343" y="1031634"/>
            <a:ext cx="4605442" cy="4746232"/>
          </a:xfrm>
        </p:spPr>
        <p:txBody>
          <a:bodyPr anchor="ctr">
            <a:normAutofit/>
          </a:bodyPr>
          <a:lstStyle/>
          <a:p>
            <a:r>
              <a:rPr lang="en-US" dirty="0"/>
              <a:t>Do not consume alcohol, coffee or dairy products in the early stages of </a:t>
            </a:r>
            <a:r>
              <a:rPr lang="en-US" dirty="0" err="1"/>
              <a:t>diarrhoea</a:t>
            </a:r>
            <a:r>
              <a:rPr lang="en-US" dirty="0"/>
              <a:t>.</a:t>
            </a:r>
          </a:p>
          <a:p>
            <a:r>
              <a:rPr lang="en-US" dirty="0"/>
              <a:t>Lactic acid bacteria can be used.</a:t>
            </a:r>
          </a:p>
          <a:p>
            <a:r>
              <a:rPr lang="en-US" dirty="0" err="1"/>
              <a:t>Travellers'</a:t>
            </a:r>
            <a:r>
              <a:rPr lang="en-US" dirty="0"/>
              <a:t> </a:t>
            </a:r>
            <a:r>
              <a:rPr lang="en-US" dirty="0" err="1"/>
              <a:t>diarrhoea</a:t>
            </a:r>
            <a:r>
              <a:rPr lang="en-US" dirty="0"/>
              <a:t> usually heals on its own and does not require antibiotics.</a:t>
            </a:r>
          </a:p>
          <a:p>
            <a:r>
              <a:rPr lang="en-US" dirty="0"/>
              <a:t>Contact your doctor if you develop a high fever, bloody </a:t>
            </a:r>
            <a:r>
              <a:rPr lang="en-US" dirty="0" err="1"/>
              <a:t>diarrhoea</a:t>
            </a:r>
            <a:r>
              <a:rPr lang="en-US" dirty="0"/>
              <a:t> or are unwell.</a:t>
            </a:r>
            <a:endParaRPr lang="fi-FI"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0969" y="1031634"/>
            <a:ext cx="2526323" cy="4844777"/>
          </a:xfrm>
        </p:spPr>
        <p:txBody>
          <a:bodyPr>
            <a:normAutofit/>
          </a:bodyPr>
          <a:lstStyle/>
          <a:p>
            <a:r>
              <a:rPr lang="fi-FI" sz="2600" dirty="0">
                <a:solidFill>
                  <a:srgbClr val="FFFFFF"/>
                </a:solidFill>
              </a:rPr>
              <a:t>ACCIDENT PREVENTION</a:t>
            </a:r>
          </a:p>
        </p:txBody>
      </p:sp>
      <p:sp>
        <p:nvSpPr>
          <p:cNvPr id="3" name="Sisällön paikkamerkki 2"/>
          <p:cNvSpPr>
            <a:spLocks noGrp="1"/>
          </p:cNvSpPr>
          <p:nvPr>
            <p:ph idx="1"/>
          </p:nvPr>
        </p:nvSpPr>
        <p:spPr>
          <a:xfrm>
            <a:off x="3967343" y="1031634"/>
            <a:ext cx="4605442" cy="4746232"/>
          </a:xfrm>
        </p:spPr>
        <p:txBody>
          <a:bodyPr anchor="ctr">
            <a:normAutofit/>
          </a:bodyPr>
          <a:lstStyle/>
          <a:p>
            <a:pPr>
              <a:buNone/>
            </a:pPr>
            <a:r>
              <a:rPr lang="en-US" dirty="0"/>
              <a:t>Foresight</a:t>
            </a:r>
          </a:p>
          <a:p>
            <a:pPr>
              <a:buNone/>
            </a:pPr>
            <a:r>
              <a:rPr lang="en-US" dirty="0"/>
              <a:t>Follow rules and guidelines</a:t>
            </a:r>
          </a:p>
          <a:p>
            <a:pPr>
              <a:buNone/>
            </a:pPr>
            <a:r>
              <a:rPr lang="en-US" dirty="0"/>
              <a:t>Use of safety equipment</a:t>
            </a:r>
          </a:p>
          <a:p>
            <a:pPr>
              <a:buNone/>
            </a:pPr>
            <a:r>
              <a:rPr lang="en-US" dirty="0" err="1"/>
              <a:t>Lifestyle:nutrition</a:t>
            </a:r>
            <a:r>
              <a:rPr lang="en-US" dirty="0"/>
              <a:t>, exercise,</a:t>
            </a:r>
          </a:p>
          <a:p>
            <a:pPr>
              <a:buNone/>
            </a:pPr>
            <a:r>
              <a:rPr lang="en-US" dirty="0" err="1"/>
              <a:t>rest,non</a:t>
            </a:r>
            <a:r>
              <a:rPr lang="en-US" dirty="0"/>
              <a:t>-smoking and moderation</a:t>
            </a:r>
          </a:p>
          <a:p>
            <a:pPr>
              <a:buNone/>
            </a:pPr>
            <a:r>
              <a:rPr lang="en-US" dirty="0"/>
              <a:t>in alcohol consumption</a:t>
            </a:r>
            <a:endParaRPr lang="fi-F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29723" y="639763"/>
            <a:ext cx="2998270" cy="5492750"/>
          </a:xfrm>
        </p:spPr>
        <p:txBody>
          <a:bodyPr>
            <a:normAutofit/>
          </a:bodyPr>
          <a:lstStyle/>
          <a:p>
            <a:r>
              <a:rPr lang="fi-FI" sz="5200" dirty="0">
                <a:solidFill>
                  <a:srgbClr val="FFFFFF"/>
                </a:solidFill>
              </a:rPr>
              <a:t>HEAT</a:t>
            </a:r>
          </a:p>
        </p:txBody>
      </p:sp>
      <p:graphicFrame>
        <p:nvGraphicFramePr>
          <p:cNvPr id="12" name="Sisällön paikkamerkki 2">
            <a:extLst>
              <a:ext uri="{FF2B5EF4-FFF2-40B4-BE49-F238E27FC236}">
                <a16:creationId xmlns:a16="http://schemas.microsoft.com/office/drawing/2014/main" id="{2AFE742A-6D9B-BEE1-7859-31BD0FA7C1A3}"/>
              </a:ext>
            </a:extLst>
          </p:cNvPr>
          <p:cNvGraphicFramePr>
            <a:graphicFrameLocks noGrp="1"/>
          </p:cNvGraphicFramePr>
          <p:nvPr>
            <p:ph idx="1"/>
            <p:extLst>
              <p:ext uri="{D42A27DB-BD31-4B8C-83A1-F6EECF244321}">
                <p14:modId xmlns:p14="http://schemas.microsoft.com/office/powerpoint/2010/main" val="2407220083"/>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0969" y="1031634"/>
            <a:ext cx="2526323" cy="4844777"/>
          </a:xfrm>
        </p:spPr>
        <p:txBody>
          <a:bodyPr>
            <a:normAutofit/>
          </a:bodyPr>
          <a:lstStyle/>
          <a:p>
            <a:r>
              <a:rPr lang="fi-FI" dirty="0">
                <a:solidFill>
                  <a:srgbClr val="FFFFFF"/>
                </a:solidFill>
              </a:rPr>
              <a:t>COLD AND STRONG WIND</a:t>
            </a:r>
          </a:p>
        </p:txBody>
      </p:sp>
      <p:sp>
        <p:nvSpPr>
          <p:cNvPr id="3" name="Sisällön paikkamerkki 2"/>
          <p:cNvSpPr>
            <a:spLocks noGrp="1"/>
          </p:cNvSpPr>
          <p:nvPr>
            <p:ph idx="1"/>
          </p:nvPr>
        </p:nvSpPr>
        <p:spPr>
          <a:xfrm>
            <a:off x="3967343" y="1031634"/>
            <a:ext cx="4605442" cy="4746232"/>
          </a:xfrm>
        </p:spPr>
        <p:txBody>
          <a:bodyPr anchor="ctr">
            <a:normAutofit/>
          </a:bodyPr>
          <a:lstStyle/>
          <a:p>
            <a:r>
              <a:rPr lang="en-US" dirty="0"/>
              <a:t>The days can be warm, but the nights can be cold.</a:t>
            </a:r>
          </a:p>
          <a:p>
            <a:r>
              <a:rPr lang="en-US" dirty="0"/>
              <a:t>Layered clothing</a:t>
            </a:r>
          </a:p>
          <a:p>
            <a:r>
              <a:rPr lang="en-US" dirty="0"/>
              <a:t>Tights, tracksuit bottoms, </a:t>
            </a:r>
            <a:r>
              <a:rPr lang="en-US" dirty="0" err="1"/>
              <a:t>woollen</a:t>
            </a:r>
            <a:r>
              <a:rPr lang="en-US" dirty="0"/>
              <a:t> socks and a light topcoat may be necessary.</a:t>
            </a:r>
          </a:p>
          <a:p>
            <a:r>
              <a:rPr lang="en-US" dirty="0"/>
              <a:t>A hat and gloves.</a:t>
            </a:r>
            <a:endParaRPr 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D6EA1A26-163F-4F15-91F4-F2C51AC9C1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rgbClr val="3D5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129909" y="499533"/>
            <a:ext cx="2551176" cy="1920240"/>
          </a:xfrm>
        </p:spPr>
        <p:txBody>
          <a:bodyPr vert="horz" lIns="91440" tIns="45720" rIns="91440" bIns="45720" rtlCol="0" anchor="b">
            <a:normAutofit/>
          </a:bodyPr>
          <a:lstStyle/>
          <a:p>
            <a:pPr>
              <a:lnSpc>
                <a:spcPct val="85000"/>
              </a:lnSpc>
            </a:pPr>
            <a:r>
              <a:rPr lang="en-US" sz="3500" dirty="0">
                <a:solidFill>
                  <a:srgbClr val="FFFFFF"/>
                </a:solidFill>
              </a:rPr>
              <a:t>ANIMALS</a:t>
            </a:r>
          </a:p>
        </p:txBody>
      </p:sp>
      <p:pic>
        <p:nvPicPr>
          <p:cNvPr id="5" name="Sisällön paikkamerkki 4" descr="apina.jpg"/>
          <p:cNvPicPr>
            <a:picLocks noGrp="1" noChangeAspect="1"/>
          </p:cNvPicPr>
          <p:nvPr>
            <p:ph sz="half" idx="2"/>
          </p:nvPr>
        </p:nvPicPr>
        <p:blipFill rotWithShape="1">
          <a:blip r:embed="rId3" cstate="print"/>
          <a:srcRect l="30785" r="14057" b="-1"/>
          <a:stretch/>
        </p:blipFill>
        <p:spPr>
          <a:xfrm>
            <a:off x="20" y="10"/>
            <a:ext cx="5666973" cy="6857990"/>
          </a:xfrm>
          <a:prstGeom prst="rect">
            <a:avLst/>
          </a:prstGeom>
        </p:spPr>
      </p:pic>
      <p:sp>
        <p:nvSpPr>
          <p:cNvPr id="3" name="Sisällön paikkamerkki 2"/>
          <p:cNvSpPr>
            <a:spLocks noGrp="1"/>
          </p:cNvSpPr>
          <p:nvPr>
            <p:ph sz="half" idx="1"/>
          </p:nvPr>
        </p:nvSpPr>
        <p:spPr>
          <a:xfrm>
            <a:off x="6129909" y="2419773"/>
            <a:ext cx="2551176" cy="3358092"/>
          </a:xfrm>
        </p:spPr>
        <p:txBody>
          <a:bodyPr vert="horz" lIns="91440" tIns="45720" rIns="91440" bIns="45720" rtlCol="0">
            <a:normAutofit/>
          </a:bodyPr>
          <a:lstStyle/>
          <a:p>
            <a:r>
              <a:rPr lang="en-US" sz="1600" dirty="0">
                <a:solidFill>
                  <a:srgbClr val="FFFFFF"/>
                </a:solidFill>
              </a:rPr>
              <a:t>Do not feed animals (cats, dogs, monkeys)</a:t>
            </a:r>
          </a:p>
          <a:p>
            <a:r>
              <a:rPr lang="en-US" sz="1600" dirty="0">
                <a:solidFill>
                  <a:srgbClr val="FFFFFF"/>
                </a:solidFill>
              </a:rPr>
              <a:t>After a bite or scratch, clean and disinfect the skin, and take a rabies vaccine if there have been outbreaks in the area</a:t>
            </a:r>
          </a:p>
          <a:p>
            <a:r>
              <a:rPr lang="en-US" sz="1600" dirty="0">
                <a:solidFill>
                  <a:srgbClr val="FFFFFF"/>
                </a:solidFill>
              </a:rPr>
              <a:t>Snakes: make noise and poke if moving in long, </a:t>
            </a:r>
            <a:r>
              <a:rPr lang="en-US" sz="1600" dirty="0" err="1">
                <a:solidFill>
                  <a:srgbClr val="FFFFFF"/>
                </a:solidFill>
              </a:rPr>
              <a:t>grazzy</a:t>
            </a:r>
            <a:r>
              <a:rPr lang="en-US" sz="1600" dirty="0">
                <a:solidFill>
                  <a:srgbClr val="FFFFFF"/>
                </a:solidFill>
              </a:rPr>
              <a:t> places</a:t>
            </a:r>
          </a:p>
          <a:p>
            <a:r>
              <a:rPr lang="en-US" sz="1600" dirty="0">
                <a:solidFill>
                  <a:srgbClr val="FFFFFF"/>
                </a:solidFill>
              </a:rPr>
              <a:t>Main danger: mosquitoes</a:t>
            </a: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D4995BF0-8E87-4ECF-904C-D047955C15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rgbClr val="673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57200" y="4385066"/>
            <a:ext cx="8192729" cy="1317643"/>
          </a:xfrm>
        </p:spPr>
        <p:txBody>
          <a:bodyPr vert="horz" lIns="91440" tIns="45720" rIns="91440" bIns="45720" rtlCol="0" anchor="b">
            <a:normAutofit fontScale="90000"/>
          </a:bodyPr>
          <a:lstStyle/>
          <a:p>
            <a:pPr>
              <a:lnSpc>
                <a:spcPct val="80000"/>
              </a:lnSpc>
            </a:pPr>
            <a:r>
              <a:rPr lang="en-US" sz="5800" kern="1200" spc="-120" baseline="0" dirty="0">
                <a:solidFill>
                  <a:srgbClr val="FFFFFF"/>
                </a:solidFill>
                <a:latin typeface="+mj-lt"/>
                <a:ea typeface="+mj-ea"/>
                <a:cs typeface="+mj-cs"/>
              </a:rPr>
              <a:t>PROTECTION AGAINST MOSQUITOES</a:t>
            </a:r>
          </a:p>
        </p:txBody>
      </p:sp>
      <p:pic>
        <p:nvPicPr>
          <p:cNvPr id="4" name="Sisällön paikkamerkki 3" descr="hyttynen.jpg"/>
          <p:cNvPicPr>
            <a:picLocks noGrp="1" noChangeAspect="1"/>
          </p:cNvPicPr>
          <p:nvPr>
            <p:ph idx="1"/>
          </p:nvPr>
        </p:nvPicPr>
        <p:blipFill rotWithShape="1">
          <a:blip r:embed="rId3" cstate="print"/>
          <a:srcRect t="17511"/>
          <a:stretch/>
        </p:blipFill>
        <p:spPr>
          <a:xfrm>
            <a:off x="20" y="10"/>
            <a:ext cx="9143980" cy="424280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0969" y="1031634"/>
            <a:ext cx="2526323" cy="4844777"/>
          </a:xfrm>
        </p:spPr>
        <p:txBody>
          <a:bodyPr>
            <a:normAutofit/>
          </a:bodyPr>
          <a:lstStyle/>
          <a:p>
            <a:r>
              <a:rPr lang="en-US" sz="2800" kern="1200" spc="-120" baseline="0" dirty="0">
                <a:solidFill>
                  <a:srgbClr val="FFFFFF"/>
                </a:solidFill>
                <a:latin typeface="+mj-lt"/>
                <a:ea typeface="+mj-ea"/>
                <a:cs typeface="+mj-cs"/>
              </a:rPr>
              <a:t>PROTECTION AGAINST MOSQUITOES</a:t>
            </a:r>
            <a:endParaRPr lang="fi-FI" sz="2600" dirty="0">
              <a:solidFill>
                <a:srgbClr val="FFFFFF"/>
              </a:solidFill>
            </a:endParaRPr>
          </a:p>
        </p:txBody>
      </p:sp>
      <p:sp>
        <p:nvSpPr>
          <p:cNvPr id="3" name="Sisällön paikkamerkki 2"/>
          <p:cNvSpPr>
            <a:spLocks noGrp="1"/>
          </p:cNvSpPr>
          <p:nvPr>
            <p:ph idx="1"/>
          </p:nvPr>
        </p:nvSpPr>
        <p:spPr>
          <a:xfrm>
            <a:off x="3967343" y="1031634"/>
            <a:ext cx="4605442" cy="4746232"/>
          </a:xfrm>
        </p:spPr>
        <p:txBody>
          <a:bodyPr anchor="ctr">
            <a:normAutofit/>
          </a:bodyPr>
          <a:lstStyle/>
          <a:p>
            <a:r>
              <a:rPr lang="fi-FI" dirty="0" err="1"/>
              <a:t>Diseases</a:t>
            </a:r>
            <a:r>
              <a:rPr lang="fi-FI" dirty="0"/>
              <a:t> </a:t>
            </a:r>
            <a:r>
              <a:rPr lang="fi-FI" dirty="0" err="1"/>
              <a:t>transmitted</a:t>
            </a:r>
            <a:r>
              <a:rPr lang="fi-FI" dirty="0"/>
              <a:t> </a:t>
            </a:r>
            <a:r>
              <a:rPr lang="fi-FI" dirty="0" err="1"/>
              <a:t>by</a:t>
            </a:r>
            <a:r>
              <a:rPr lang="fi-FI" dirty="0"/>
              <a:t> </a:t>
            </a:r>
            <a:r>
              <a:rPr lang="fi-FI" dirty="0" err="1"/>
              <a:t>mosquito</a:t>
            </a:r>
            <a:r>
              <a:rPr lang="fi-FI" dirty="0"/>
              <a:t> </a:t>
            </a:r>
            <a:r>
              <a:rPr lang="fi-FI" dirty="0" err="1"/>
              <a:t>bites</a:t>
            </a:r>
            <a:r>
              <a:rPr lang="fi-FI" dirty="0"/>
              <a:t> </a:t>
            </a:r>
            <a:r>
              <a:rPr lang="fi-FI" dirty="0" err="1"/>
              <a:t>include</a:t>
            </a:r>
            <a:r>
              <a:rPr lang="fi-FI" dirty="0"/>
              <a:t> malaria, </a:t>
            </a:r>
            <a:r>
              <a:rPr lang="fi-FI" dirty="0" err="1"/>
              <a:t>dengue</a:t>
            </a:r>
            <a:r>
              <a:rPr lang="fi-FI" dirty="0"/>
              <a:t> </a:t>
            </a:r>
            <a:r>
              <a:rPr lang="fi-FI" dirty="0" err="1"/>
              <a:t>fever</a:t>
            </a:r>
            <a:r>
              <a:rPr lang="fi-FI" dirty="0"/>
              <a:t>, </a:t>
            </a:r>
            <a:r>
              <a:rPr lang="fi-FI" dirty="0" err="1"/>
              <a:t>yellow</a:t>
            </a:r>
            <a:r>
              <a:rPr lang="fi-FI" dirty="0"/>
              <a:t> </a:t>
            </a:r>
            <a:r>
              <a:rPr lang="fi-FI" dirty="0" err="1"/>
              <a:t>fever</a:t>
            </a:r>
            <a:r>
              <a:rPr lang="fi-FI" dirty="0"/>
              <a:t> and </a:t>
            </a:r>
            <a:r>
              <a:rPr lang="fi-FI" dirty="0" err="1"/>
              <a:t>Japanese</a:t>
            </a:r>
            <a:r>
              <a:rPr lang="fi-FI" dirty="0"/>
              <a:t> </a:t>
            </a:r>
            <a:r>
              <a:rPr lang="fi-FI" dirty="0" err="1"/>
              <a:t>encephalitis</a:t>
            </a:r>
            <a:r>
              <a:rPr lang="fi-FI" dirty="0"/>
              <a:t>.</a:t>
            </a:r>
          </a:p>
          <a:p>
            <a:r>
              <a:rPr lang="fi-FI" dirty="0"/>
              <a:t>Sand </a:t>
            </a:r>
            <a:r>
              <a:rPr lang="fi-FI" dirty="0" err="1"/>
              <a:t>flies</a:t>
            </a:r>
            <a:r>
              <a:rPr lang="fi-FI" dirty="0"/>
              <a:t>, </a:t>
            </a:r>
            <a:r>
              <a:rPr lang="fi-FI" dirty="0" err="1"/>
              <a:t>tsetse</a:t>
            </a:r>
            <a:r>
              <a:rPr lang="fi-FI" dirty="0"/>
              <a:t> </a:t>
            </a:r>
            <a:r>
              <a:rPr lang="fi-FI" dirty="0" err="1"/>
              <a:t>flies</a:t>
            </a:r>
            <a:r>
              <a:rPr lang="fi-FI" dirty="0"/>
              <a:t>, </a:t>
            </a:r>
            <a:r>
              <a:rPr lang="fi-FI" dirty="0" err="1"/>
              <a:t>bedbugs</a:t>
            </a:r>
            <a:r>
              <a:rPr lang="fi-FI" dirty="0"/>
              <a:t> and </a:t>
            </a:r>
            <a:r>
              <a:rPr lang="fi-FI" dirty="0" err="1"/>
              <a:t>ticks</a:t>
            </a:r>
            <a:r>
              <a:rPr lang="fi-FI" dirty="0"/>
              <a:t> </a:t>
            </a:r>
            <a:r>
              <a:rPr lang="fi-FI" dirty="0" err="1"/>
              <a:t>can</a:t>
            </a:r>
            <a:r>
              <a:rPr lang="fi-FI" dirty="0"/>
              <a:t> </a:t>
            </a:r>
            <a:r>
              <a:rPr lang="fi-FI" dirty="0" err="1"/>
              <a:t>also</a:t>
            </a:r>
            <a:r>
              <a:rPr lang="fi-FI" dirty="0"/>
              <a:t> </a:t>
            </a:r>
            <a:r>
              <a:rPr lang="fi-FI" dirty="0" err="1"/>
              <a:t>spread</a:t>
            </a:r>
            <a:r>
              <a:rPr lang="fi-FI" dirty="0"/>
              <a:t> </a:t>
            </a:r>
            <a:r>
              <a:rPr lang="fi-FI" dirty="0" err="1"/>
              <a:t>inflammatory</a:t>
            </a:r>
            <a:r>
              <a:rPr lang="fi-FI" dirty="0"/>
              <a:t> </a:t>
            </a:r>
            <a:r>
              <a:rPr lang="fi-FI" dirty="0" err="1"/>
              <a:t>diseases</a:t>
            </a:r>
            <a:r>
              <a:rPr lang="fi-FI"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92918" y="499533"/>
            <a:ext cx="8079581" cy="1658198"/>
          </a:xfrm>
        </p:spPr>
        <p:txBody>
          <a:bodyPr>
            <a:normAutofit/>
          </a:bodyPr>
          <a:lstStyle/>
          <a:p>
            <a:r>
              <a:rPr lang="fi-FI" dirty="0"/>
              <a:t>PROTECTION FROM MOSQUITOES:CLOTHING.</a:t>
            </a:r>
          </a:p>
        </p:txBody>
      </p:sp>
      <p:graphicFrame>
        <p:nvGraphicFramePr>
          <p:cNvPr id="19" name="Sisällön paikkamerkki 2">
            <a:extLst>
              <a:ext uri="{FF2B5EF4-FFF2-40B4-BE49-F238E27FC236}">
                <a16:creationId xmlns:a16="http://schemas.microsoft.com/office/drawing/2014/main" id="{45CF3A26-56B5-A989-12F2-73971A4ED865}"/>
              </a:ext>
            </a:extLst>
          </p:cNvPr>
          <p:cNvGraphicFramePr>
            <a:graphicFrameLocks noGrp="1"/>
          </p:cNvGraphicFramePr>
          <p:nvPr>
            <p:ph idx="1"/>
            <p:extLst>
              <p:ext uri="{D42A27DB-BD31-4B8C-83A1-F6EECF244321}">
                <p14:modId xmlns:p14="http://schemas.microsoft.com/office/powerpoint/2010/main" val="4101995717"/>
              </p:ext>
            </p:extLst>
          </p:nvPr>
        </p:nvGraphicFramePr>
        <p:xfrm>
          <a:off x="507206" y="2373549"/>
          <a:ext cx="8065294"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38090" y="482322"/>
            <a:ext cx="2742436" cy="5571624"/>
          </a:xfrm>
        </p:spPr>
        <p:txBody>
          <a:bodyPr anchor="ctr">
            <a:normAutofit/>
          </a:bodyPr>
          <a:lstStyle/>
          <a:p>
            <a:r>
              <a:rPr lang="fi-FI" sz="3600" dirty="0"/>
              <a:t>AIR TRAVEL</a:t>
            </a:r>
          </a:p>
        </p:txBody>
      </p:sp>
      <p:graphicFrame>
        <p:nvGraphicFramePr>
          <p:cNvPr id="5" name="Sisällön paikkamerkki 2">
            <a:extLst>
              <a:ext uri="{FF2B5EF4-FFF2-40B4-BE49-F238E27FC236}">
                <a16:creationId xmlns:a16="http://schemas.microsoft.com/office/drawing/2014/main" id="{5DCB9ACF-E5B4-471F-9D49-C76E3B8A54F1}"/>
              </a:ext>
            </a:extLst>
          </p:cNvPr>
          <p:cNvGraphicFramePr>
            <a:graphicFrameLocks noGrp="1"/>
          </p:cNvGraphicFramePr>
          <p:nvPr>
            <p:ph idx="1"/>
            <p:extLst>
              <p:ext uri="{D42A27DB-BD31-4B8C-83A1-F6EECF244321}">
                <p14:modId xmlns:p14="http://schemas.microsoft.com/office/powerpoint/2010/main" val="1519582438"/>
              </p:ext>
            </p:extLst>
          </p:nvPr>
        </p:nvGraphicFramePr>
        <p:xfrm>
          <a:off x="573881" y="481013"/>
          <a:ext cx="4729162"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82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29723" y="639763"/>
            <a:ext cx="2998270" cy="5492750"/>
          </a:xfrm>
        </p:spPr>
        <p:txBody>
          <a:bodyPr>
            <a:normAutofit/>
          </a:bodyPr>
          <a:lstStyle/>
          <a:p>
            <a:r>
              <a:rPr lang="en-US" sz="2900" dirty="0">
                <a:solidFill>
                  <a:srgbClr val="FFFFFF"/>
                </a:solidFill>
              </a:rPr>
              <a:t>PROTECTION AGAINST MOSQUITOES: MOSQUITO REPELLENTS</a:t>
            </a:r>
            <a:endParaRPr lang="fi-FI" sz="2900" dirty="0">
              <a:solidFill>
                <a:srgbClr val="FFFFFF"/>
              </a:solidFill>
            </a:endParaRPr>
          </a:p>
        </p:txBody>
      </p:sp>
      <p:graphicFrame>
        <p:nvGraphicFramePr>
          <p:cNvPr id="5" name="Sisällön paikkamerkki 2">
            <a:extLst>
              <a:ext uri="{FF2B5EF4-FFF2-40B4-BE49-F238E27FC236}">
                <a16:creationId xmlns:a16="http://schemas.microsoft.com/office/drawing/2014/main" id="{AB5A80FC-2FBC-2649-8162-4374565FDBC2}"/>
              </a:ext>
            </a:extLst>
          </p:cNvPr>
          <p:cNvGraphicFramePr>
            <a:graphicFrameLocks noGrp="1"/>
          </p:cNvGraphicFramePr>
          <p:nvPr>
            <p:ph idx="1"/>
            <p:extLst>
              <p:ext uri="{D42A27DB-BD31-4B8C-83A1-F6EECF244321}">
                <p14:modId xmlns:p14="http://schemas.microsoft.com/office/powerpoint/2010/main" val="813969920"/>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D4995BF0-8E87-4ECF-904C-D047955C15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rgbClr val="744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57200" y="4385066"/>
            <a:ext cx="8192729" cy="1317643"/>
          </a:xfrm>
        </p:spPr>
        <p:txBody>
          <a:bodyPr vert="horz" lIns="91440" tIns="45720" rIns="91440" bIns="45720" rtlCol="0" anchor="b">
            <a:normAutofit/>
          </a:bodyPr>
          <a:lstStyle/>
          <a:p>
            <a:pPr>
              <a:lnSpc>
                <a:spcPct val="80000"/>
              </a:lnSpc>
            </a:pPr>
            <a:r>
              <a:rPr lang="en-US" sz="4900" kern="1200" spc="-120" baseline="0" dirty="0">
                <a:solidFill>
                  <a:srgbClr val="FFFFFF"/>
                </a:solidFill>
                <a:latin typeface="+mj-lt"/>
                <a:ea typeface="+mj-ea"/>
                <a:cs typeface="+mj-cs"/>
              </a:rPr>
              <a:t>BED BUGS IN YOUR ACCOMMODATION</a:t>
            </a:r>
          </a:p>
        </p:txBody>
      </p:sp>
      <p:pic>
        <p:nvPicPr>
          <p:cNvPr id="4" name="Sisällön paikkamerkki 3" descr="Kuva, joka sisältää kohteen lumi, hyönteinen&#10;&#10;Kuvaus luotu automaattisesti"/>
          <p:cNvPicPr>
            <a:picLocks noGrp="1" noChangeAspect="1"/>
          </p:cNvPicPr>
          <p:nvPr>
            <p:ph idx="1"/>
          </p:nvPr>
        </p:nvPicPr>
        <p:blipFill rotWithShape="1">
          <a:blip r:embed="rId2">
            <a:extLst>
              <a:ext uri="{28A0092B-C50C-407E-A947-70E740481C1C}">
                <a14:useLocalDpi xmlns:a14="http://schemas.microsoft.com/office/drawing/2010/main" val="0"/>
              </a:ext>
            </a:extLst>
          </a:blip>
          <a:srcRect t="6785" b="23702"/>
          <a:stretch/>
        </p:blipFill>
        <p:spPr>
          <a:xfrm>
            <a:off x="20" y="10"/>
            <a:ext cx="9143980" cy="4242806"/>
          </a:xfrm>
          <a:prstGeom prst="rect">
            <a:avLst/>
          </a:prstGeom>
        </p:spPr>
      </p:pic>
    </p:spTree>
    <p:extLst>
      <p:ext uri="{BB962C8B-B14F-4D97-AF65-F5344CB8AC3E}">
        <p14:creationId xmlns:p14="http://schemas.microsoft.com/office/powerpoint/2010/main" val="3893328858"/>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Otsikko 1"/>
          <p:cNvSpPr>
            <a:spLocks noGrp="1"/>
          </p:cNvSpPr>
          <p:nvPr>
            <p:ph type="title"/>
          </p:nvPr>
        </p:nvSpPr>
        <p:spPr>
          <a:xfrm>
            <a:off x="452628" y="770467"/>
            <a:ext cx="3154176" cy="3352800"/>
          </a:xfrm>
        </p:spPr>
        <p:txBody>
          <a:bodyPr vert="horz" lIns="91440" tIns="45720" rIns="91440" bIns="45720" rtlCol="0" anchor="b">
            <a:normAutofit/>
          </a:bodyPr>
          <a:lstStyle/>
          <a:p>
            <a:pPr>
              <a:lnSpc>
                <a:spcPct val="80000"/>
              </a:lnSpc>
            </a:pPr>
            <a:r>
              <a:rPr lang="en-US" sz="4900" kern="1200" spc="-120" baseline="0" dirty="0">
                <a:solidFill>
                  <a:srgbClr val="FFFFFF"/>
                </a:solidFill>
                <a:latin typeface="+mj-lt"/>
                <a:ea typeface="+mj-ea"/>
                <a:cs typeface="+mj-cs"/>
              </a:rPr>
              <a:t>BED BUGS IN YOUR ACCOMMODATION</a:t>
            </a:r>
          </a:p>
        </p:txBody>
      </p:sp>
      <p:sp>
        <p:nvSpPr>
          <p:cNvPr id="12297" name="Rectangle 12296">
            <a:extLst>
              <a:ext uri="{FF2B5EF4-FFF2-40B4-BE49-F238E27FC236}">
                <a16:creationId xmlns:a16="http://schemas.microsoft.com/office/drawing/2014/main" id="{FCA118C4-32A6-466D-8453-BA738103A0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ei. Hotellissani on luteita! – pian matkalla">
            <a:extLst>
              <a:ext uri="{FF2B5EF4-FFF2-40B4-BE49-F238E27FC236}">
                <a16:creationId xmlns:a16="http://schemas.microsoft.com/office/drawing/2014/main" id="{286D9892-C0F4-58C7-1328-DA292E34D02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252" b="1"/>
          <a:stretch/>
        </p:blipFill>
        <p:spPr bwMode="auto">
          <a:xfrm>
            <a:off x="4572000" y="629265"/>
            <a:ext cx="4089402" cy="558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41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Otsikko 1"/>
          <p:cNvSpPr>
            <a:spLocks noGrp="1"/>
          </p:cNvSpPr>
          <p:nvPr>
            <p:ph type="title"/>
          </p:nvPr>
        </p:nvSpPr>
        <p:spPr>
          <a:xfrm>
            <a:off x="457200" y="4385066"/>
            <a:ext cx="8291264" cy="1564214"/>
          </a:xfrm>
        </p:spPr>
        <p:txBody>
          <a:bodyPr vert="horz" lIns="91440" tIns="45720" rIns="91440" bIns="45720" rtlCol="0" anchor="b">
            <a:normAutofit fontScale="90000"/>
          </a:bodyPr>
          <a:lstStyle/>
          <a:p>
            <a:pPr>
              <a:lnSpc>
                <a:spcPct val="80000"/>
              </a:lnSpc>
            </a:pPr>
            <a:r>
              <a:rPr lang="en-US" sz="6600" kern="1200" spc="-120" baseline="0" dirty="0">
                <a:solidFill>
                  <a:srgbClr val="FFFFFF"/>
                </a:solidFill>
                <a:latin typeface="+mj-lt"/>
                <a:ea typeface="+mj-ea"/>
                <a:cs typeface="+mj-cs"/>
              </a:rPr>
              <a:t>BED BUGS IN YOUR ACCOMMODATION</a:t>
            </a:r>
            <a:endParaRPr lang="en-US" sz="6200" kern="1200" spc="-120" baseline="0" dirty="0">
              <a:solidFill>
                <a:srgbClr val="FFFFFF"/>
              </a:solidFill>
              <a:latin typeface="+mj-lt"/>
              <a:ea typeface="+mj-ea"/>
              <a:cs typeface="+mj-cs"/>
            </a:endParaRPr>
          </a:p>
        </p:txBody>
      </p:sp>
      <p:pic>
        <p:nvPicPr>
          <p:cNvPr id="4" name="Sisällön paikkamerkki 3" descr="Kuva, joka sisältää kohteen henkilö, tatuointi, sisä&#10;&#10;Kuvaus luotu automaattisesti"/>
          <p:cNvPicPr>
            <a:picLocks noGrp="1" noChangeAspect="1"/>
          </p:cNvPicPr>
          <p:nvPr>
            <p:ph idx="1"/>
          </p:nvPr>
        </p:nvPicPr>
        <p:blipFill rotWithShape="1">
          <a:blip r:embed="rId2">
            <a:extLst>
              <a:ext uri="{28A0092B-C50C-407E-A947-70E740481C1C}">
                <a14:useLocalDpi xmlns:a14="http://schemas.microsoft.com/office/drawing/2010/main" val="0"/>
              </a:ext>
            </a:extLst>
          </a:blip>
          <a:srcRect t="574" r="-2" b="30128"/>
          <a:stretch/>
        </p:blipFill>
        <p:spPr>
          <a:xfrm>
            <a:off x="476592" y="640080"/>
            <a:ext cx="8187348" cy="3602736"/>
          </a:xfrm>
          <a:prstGeom prst="rect">
            <a:avLst/>
          </a:prstGeom>
        </p:spPr>
      </p:pic>
    </p:spTree>
    <p:extLst>
      <p:ext uri="{BB962C8B-B14F-4D97-AF65-F5344CB8AC3E}">
        <p14:creationId xmlns:p14="http://schemas.microsoft.com/office/powerpoint/2010/main" val="35603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82601" y="809244"/>
            <a:ext cx="3081287" cy="5644092"/>
          </a:xfrm>
        </p:spPr>
        <p:txBody>
          <a:bodyPr>
            <a:normAutofit/>
          </a:bodyPr>
          <a:lstStyle/>
          <a:p>
            <a:r>
              <a:rPr lang="en-US" sz="2800" kern="1200" spc="-120" baseline="0" dirty="0">
                <a:solidFill>
                  <a:srgbClr val="FFFFFF"/>
                </a:solidFill>
                <a:latin typeface="+mj-lt"/>
                <a:ea typeface="+mj-ea"/>
                <a:cs typeface="+mj-cs"/>
              </a:rPr>
              <a:t>BED BUGS IN YOUR ACCOMMODATION</a:t>
            </a:r>
            <a:endParaRPr lang="fi-FI" sz="2800" dirty="0">
              <a:solidFill>
                <a:srgbClr val="FFFFFF"/>
              </a:solidFill>
            </a:endParaRPr>
          </a:p>
        </p:txBody>
      </p:sp>
      <p:sp>
        <p:nvSpPr>
          <p:cNvPr id="3" name="Sisällön paikkamerkki 2"/>
          <p:cNvSpPr>
            <a:spLocks noGrp="1"/>
          </p:cNvSpPr>
          <p:nvPr>
            <p:ph idx="1"/>
          </p:nvPr>
        </p:nvSpPr>
        <p:spPr>
          <a:xfrm>
            <a:off x="3967343" y="1031634"/>
            <a:ext cx="4605442" cy="4746232"/>
          </a:xfrm>
        </p:spPr>
        <p:txBody>
          <a:bodyPr anchor="ctr">
            <a:normAutofit/>
          </a:bodyPr>
          <a:lstStyle/>
          <a:p>
            <a:r>
              <a:rPr lang="en-US" sz="1300" dirty="0"/>
              <a:t>Bring a flashlight (and a magnifying glass) to check the textiles in your hotel room and the bed lining.</a:t>
            </a:r>
          </a:p>
          <a:p>
            <a:r>
              <a:rPr lang="en-US" sz="1300" dirty="0"/>
              <a:t>In the hotel </a:t>
            </a:r>
            <a:r>
              <a:rPr lang="en-US" sz="1300" dirty="0" err="1"/>
              <a:t>room:Never</a:t>
            </a:r>
            <a:r>
              <a:rPr lang="en-US" sz="1300" dirty="0"/>
              <a:t> keep your luggage on the bed or sofa. </a:t>
            </a:r>
          </a:p>
          <a:p>
            <a:r>
              <a:rPr lang="en-US" sz="1300" dirty="0"/>
              <a:t>Keep your luggage in the bathroom for the time you need to check the room.</a:t>
            </a:r>
          </a:p>
          <a:p>
            <a:r>
              <a:rPr lang="en-US" sz="1300" dirty="0"/>
              <a:t>Check the bed base carefully. Use a magnifying glass and flashlight to look for bed bugs and small black spots (which are their droppings) in the seams and crevices. Fecal eggs and adult bedbugs are easily visible without a magnifying glass. Nymphs, or juvenile larvae, can be difficult to see without magnification.</a:t>
            </a:r>
          </a:p>
          <a:p>
            <a:r>
              <a:rPr lang="en-US" sz="1300" dirty="0"/>
              <a:t>Do not spread clothing in the room. Pack used clothing back in your suitcase in leak-proof bags.</a:t>
            </a:r>
          </a:p>
          <a:p>
            <a:r>
              <a:rPr lang="en-US" sz="1300" dirty="0"/>
              <a:t>Change rooms if you find bedbugs. If clothes have not been tightly packed, they should be washed and suitcases should be checked before moving to the next room. Otherwise the problem will follow with you.</a:t>
            </a:r>
            <a:endParaRPr lang="fi-FI" sz="1300" dirty="0"/>
          </a:p>
        </p:txBody>
      </p:sp>
    </p:spTree>
    <p:extLst>
      <p:ext uri="{BB962C8B-B14F-4D97-AF65-F5344CB8AC3E}">
        <p14:creationId xmlns:p14="http://schemas.microsoft.com/office/powerpoint/2010/main" val="3547345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FFE50961-0F1B-484C-85BC-4BD16B9FF9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descr="Kuva, joka sisältää kohteen vesi, ulko, luonto, ranta&#10;&#10;Kuvaus luotu automaattisesti"/>
          <p:cNvPicPr>
            <a:picLocks noGrp="1" noChangeAspect="1"/>
          </p:cNvPicPr>
          <p:nvPr>
            <p:ph idx="1"/>
          </p:nvPr>
        </p:nvPicPr>
        <p:blipFill rotWithShape="1">
          <a:blip r:embed="rId2">
            <a:alphaModFix amt="45000"/>
            <a:extLst>
              <a:ext uri="{28A0092B-C50C-407E-A947-70E740481C1C}">
                <a14:useLocalDpi xmlns:a14="http://schemas.microsoft.com/office/drawing/2010/main" val="0"/>
              </a:ext>
            </a:extLst>
          </a:blip>
          <a:srcRect l="21108" r="3893"/>
          <a:stretch/>
        </p:blipFill>
        <p:spPr>
          <a:xfrm>
            <a:off x="20" y="10"/>
            <a:ext cx="9143980" cy="6857990"/>
          </a:xfrm>
          <a:prstGeom prst="rect">
            <a:avLst/>
          </a:prstGeom>
        </p:spPr>
      </p:pic>
      <p:sp>
        <p:nvSpPr>
          <p:cNvPr id="2" name="Otsikko 1"/>
          <p:cNvSpPr>
            <a:spLocks noGrp="1"/>
          </p:cNvSpPr>
          <p:nvPr>
            <p:ph type="title"/>
          </p:nvPr>
        </p:nvSpPr>
        <p:spPr>
          <a:xfrm>
            <a:off x="452628" y="770467"/>
            <a:ext cx="8086725" cy="3352800"/>
          </a:xfrm>
        </p:spPr>
        <p:txBody>
          <a:bodyPr vert="horz" lIns="91440" tIns="45720" rIns="91440" bIns="45720" rtlCol="0" anchor="b">
            <a:normAutofit/>
          </a:bodyPr>
          <a:lstStyle/>
          <a:p>
            <a:pPr>
              <a:lnSpc>
                <a:spcPct val="80000"/>
              </a:lnSpc>
            </a:pPr>
            <a:r>
              <a:rPr lang="en-US" sz="8800" kern="1200" spc="-120" baseline="0" dirty="0">
                <a:solidFill>
                  <a:schemeClr val="tx1"/>
                </a:solidFill>
                <a:latin typeface="+mj-lt"/>
                <a:ea typeface="+mj-ea"/>
                <a:cs typeface="+mj-cs"/>
              </a:rPr>
              <a:t>SWIMMING</a:t>
            </a:r>
          </a:p>
        </p:txBody>
      </p:sp>
    </p:spTree>
    <p:extLst>
      <p:ext uri="{BB962C8B-B14F-4D97-AF65-F5344CB8AC3E}">
        <p14:creationId xmlns:p14="http://schemas.microsoft.com/office/powerpoint/2010/main" val="143739364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E7CFAA6-1DBB-43B0-BD82-2FB83CF4E4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29722" y="639763"/>
            <a:ext cx="3436537" cy="5492750"/>
          </a:xfrm>
        </p:spPr>
        <p:txBody>
          <a:bodyPr>
            <a:normAutofit/>
          </a:bodyPr>
          <a:lstStyle/>
          <a:p>
            <a:r>
              <a:rPr lang="fi-FI" sz="5200" dirty="0">
                <a:solidFill>
                  <a:srgbClr val="FFFFFF"/>
                </a:solidFill>
              </a:rPr>
              <a:t>SWIMMING</a:t>
            </a:r>
          </a:p>
        </p:txBody>
      </p:sp>
      <p:graphicFrame>
        <p:nvGraphicFramePr>
          <p:cNvPr id="5" name="Sisällön paikkamerkki 2">
            <a:extLst>
              <a:ext uri="{FF2B5EF4-FFF2-40B4-BE49-F238E27FC236}">
                <a16:creationId xmlns:a16="http://schemas.microsoft.com/office/drawing/2014/main" id="{00D05BA3-A3A5-6071-F4C9-013385D9E88F}"/>
              </a:ext>
            </a:extLst>
          </p:cNvPr>
          <p:cNvGraphicFramePr>
            <a:graphicFrameLocks noGrp="1"/>
          </p:cNvGraphicFramePr>
          <p:nvPr>
            <p:ph idx="1"/>
            <p:extLst>
              <p:ext uri="{D42A27DB-BD31-4B8C-83A1-F6EECF244321}">
                <p14:modId xmlns:p14="http://schemas.microsoft.com/office/powerpoint/2010/main" val="1718119291"/>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Otsikko 1"/>
          <p:cNvSpPr>
            <a:spLocks noGrp="1"/>
          </p:cNvSpPr>
          <p:nvPr>
            <p:ph type="title"/>
          </p:nvPr>
        </p:nvSpPr>
        <p:spPr>
          <a:xfrm>
            <a:off x="457200" y="4385066"/>
            <a:ext cx="8192729" cy="2068270"/>
          </a:xfrm>
        </p:spPr>
        <p:txBody>
          <a:bodyPr vert="horz" lIns="91440" tIns="45720" rIns="91440" bIns="45720" rtlCol="0" anchor="b">
            <a:normAutofit/>
          </a:bodyPr>
          <a:lstStyle/>
          <a:p>
            <a:pPr>
              <a:lnSpc>
                <a:spcPct val="80000"/>
              </a:lnSpc>
            </a:pPr>
            <a:r>
              <a:rPr lang="en-US" sz="8800" kern="1200" spc="-120" baseline="0" dirty="0">
                <a:solidFill>
                  <a:srgbClr val="FFFFFF"/>
                </a:solidFill>
                <a:latin typeface="+mj-lt"/>
                <a:ea typeface="+mj-ea"/>
                <a:cs typeface="+mj-cs"/>
              </a:rPr>
              <a:t>SEX DESEASES</a:t>
            </a:r>
          </a:p>
        </p:txBody>
      </p:sp>
      <p:pic>
        <p:nvPicPr>
          <p:cNvPr id="13314" name="Picture 2" descr="Miten seksitaudit tarttuu? | Hyväkysymys.fi">
            <a:extLst>
              <a:ext uri="{FF2B5EF4-FFF2-40B4-BE49-F238E27FC236}">
                <a16:creationId xmlns:a16="http://schemas.microsoft.com/office/drawing/2014/main" id="{359943ED-3169-D220-8D96-38D777434B2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06" r="91" b="-1"/>
          <a:stretch/>
        </p:blipFill>
        <p:spPr bwMode="auto">
          <a:xfrm>
            <a:off x="476592" y="640080"/>
            <a:ext cx="8187348" cy="3602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9" name="Rectangle 13318">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Otsikko 1"/>
          <p:cNvSpPr>
            <a:spLocks noGrp="1"/>
          </p:cNvSpPr>
          <p:nvPr>
            <p:ph type="title"/>
          </p:nvPr>
        </p:nvSpPr>
        <p:spPr>
          <a:xfrm>
            <a:off x="457200" y="4385066"/>
            <a:ext cx="8507288" cy="2068270"/>
          </a:xfrm>
        </p:spPr>
        <p:txBody>
          <a:bodyPr vert="horz" lIns="91440" tIns="45720" rIns="91440" bIns="45720" rtlCol="0" anchor="b">
            <a:normAutofit fontScale="90000"/>
          </a:bodyPr>
          <a:lstStyle/>
          <a:p>
            <a:pPr>
              <a:lnSpc>
                <a:spcPct val="80000"/>
              </a:lnSpc>
            </a:pPr>
            <a:r>
              <a:rPr lang="en-US" sz="8800" kern="1200" spc="-120" baseline="0" dirty="0">
                <a:solidFill>
                  <a:srgbClr val="FFFFFF"/>
                </a:solidFill>
                <a:latin typeface="+mj-lt"/>
                <a:ea typeface="+mj-ea"/>
                <a:cs typeface="+mj-cs"/>
              </a:rPr>
              <a:t>How sex diseases are transmitted</a:t>
            </a:r>
          </a:p>
        </p:txBody>
      </p:sp>
      <p:pic>
        <p:nvPicPr>
          <p:cNvPr id="13314" name="Picture 2" descr="Miten seksitaudit tarttuu? | Hyväkysymys.fi">
            <a:extLst>
              <a:ext uri="{FF2B5EF4-FFF2-40B4-BE49-F238E27FC236}">
                <a16:creationId xmlns:a16="http://schemas.microsoft.com/office/drawing/2014/main" id="{359943ED-3169-D220-8D96-38D777434B2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006" r="91" b="-1"/>
          <a:stretch/>
        </p:blipFill>
        <p:spPr bwMode="auto">
          <a:xfrm>
            <a:off x="478326" y="692696"/>
            <a:ext cx="8187348" cy="268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3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6A7072-208E-B106-052A-EDFED5BA34D9}"/>
              </a:ext>
            </a:extLst>
          </p:cNvPr>
          <p:cNvSpPr>
            <a:spLocks noGrp="1"/>
          </p:cNvSpPr>
          <p:nvPr>
            <p:ph type="title"/>
          </p:nvPr>
        </p:nvSpPr>
        <p:spPr/>
        <p:txBody>
          <a:bodyPr/>
          <a:lstStyle/>
          <a:p>
            <a:r>
              <a:rPr lang="en-US" dirty="0"/>
              <a:t>HIV and sexually transmitted diseases</a:t>
            </a:r>
          </a:p>
        </p:txBody>
      </p:sp>
      <p:sp>
        <p:nvSpPr>
          <p:cNvPr id="3" name="Sisällön paikkamerkki 2">
            <a:extLst>
              <a:ext uri="{FF2B5EF4-FFF2-40B4-BE49-F238E27FC236}">
                <a16:creationId xmlns:a16="http://schemas.microsoft.com/office/drawing/2014/main" id="{F72E59EE-1FB4-F5B5-4582-3816B66A836F}"/>
              </a:ext>
            </a:extLst>
          </p:cNvPr>
          <p:cNvSpPr>
            <a:spLocks noGrp="1"/>
          </p:cNvSpPr>
          <p:nvPr>
            <p:ph sz="half" idx="1"/>
          </p:nvPr>
        </p:nvSpPr>
        <p:spPr>
          <a:xfrm>
            <a:off x="599280" y="2157730"/>
            <a:ext cx="3714401" cy="3602989"/>
          </a:xfrm>
        </p:spPr>
        <p:txBody>
          <a:bodyPr>
            <a:normAutofit lnSpcReduction="10000"/>
          </a:bodyPr>
          <a:lstStyle/>
          <a:p>
            <a:r>
              <a:rPr lang="en-US" dirty="0"/>
              <a:t>HIV is transmitted through unprotected sex and blood transfusions.  </a:t>
            </a:r>
          </a:p>
          <a:p>
            <a:r>
              <a:rPr lang="en-US" dirty="0"/>
              <a:t>You can protect yourself from sexually transmitted HIV by using a condom.</a:t>
            </a:r>
          </a:p>
          <a:p>
            <a:r>
              <a:rPr lang="en-US" dirty="0"/>
              <a:t>It also protects against other sexually transmitted diseases.</a:t>
            </a:r>
          </a:p>
          <a:p>
            <a:r>
              <a:rPr lang="en-US" dirty="0"/>
              <a:t>Condoms must be used throughout intercourse, both vaginal and anal.</a:t>
            </a:r>
          </a:p>
        </p:txBody>
      </p:sp>
      <p:pic>
        <p:nvPicPr>
          <p:cNvPr id="6" name="Content Placeholder 5">
            <a:extLst>
              <a:ext uri="{FF2B5EF4-FFF2-40B4-BE49-F238E27FC236}">
                <a16:creationId xmlns:a16="http://schemas.microsoft.com/office/drawing/2014/main" id="{802DFFA7-A7FD-D9E1-0C0D-B4164B5579C5}"/>
              </a:ext>
            </a:extLst>
          </p:cNvPr>
          <p:cNvPicPr>
            <a:picLocks noGrp="1" noChangeAspect="1"/>
          </p:cNvPicPr>
          <p:nvPr>
            <p:ph sz="half" idx="2"/>
          </p:nvPr>
        </p:nvPicPr>
        <p:blipFill>
          <a:blip r:embed="rId2"/>
          <a:stretch>
            <a:fillRect/>
          </a:stretch>
        </p:blipFill>
        <p:spPr>
          <a:xfrm>
            <a:off x="5148064" y="2067461"/>
            <a:ext cx="1879701" cy="3767138"/>
          </a:xfrm>
        </p:spPr>
      </p:pic>
    </p:spTree>
    <p:extLst>
      <p:ext uri="{BB962C8B-B14F-4D97-AF65-F5344CB8AC3E}">
        <p14:creationId xmlns:p14="http://schemas.microsoft.com/office/powerpoint/2010/main" val="419322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D6EA1A26-163F-4F15-91F4-F2C51AC9C1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129909" y="499533"/>
            <a:ext cx="2551176" cy="1920240"/>
          </a:xfrm>
        </p:spPr>
        <p:txBody>
          <a:bodyPr anchor="b">
            <a:normAutofit/>
          </a:bodyPr>
          <a:lstStyle/>
          <a:p>
            <a:r>
              <a:rPr lang="fi-FI" sz="2200" dirty="0">
                <a:solidFill>
                  <a:srgbClr val="FFFFFF"/>
                </a:solidFill>
              </a:rPr>
              <a:t>PREPARING FOR THE FLIGHT</a:t>
            </a:r>
          </a:p>
        </p:txBody>
      </p:sp>
      <p:pic>
        <p:nvPicPr>
          <p:cNvPr id="4098" name="Picture 2" descr="Finnair uusii kaukolentojen matkustamot vuosina 2022 ja 2023">
            <a:extLst>
              <a:ext uri="{FF2B5EF4-FFF2-40B4-BE49-F238E27FC236}">
                <a16:creationId xmlns:a16="http://schemas.microsoft.com/office/drawing/2014/main" id="{B6D7C8B1-1ADF-E5D5-E426-32DF8AAF1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65" r="25069"/>
          <a:stretch/>
        </p:blipFill>
        <p:spPr bwMode="auto">
          <a:xfrm>
            <a:off x="475499" y="640080"/>
            <a:ext cx="4708897" cy="55881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4BE339F-8DD9-4784-B3D2-064BCE7E6923}"/>
              </a:ext>
            </a:extLst>
          </p:cNvPr>
          <p:cNvSpPr>
            <a:spLocks noGrp="1"/>
          </p:cNvSpPr>
          <p:nvPr>
            <p:ph idx="1"/>
          </p:nvPr>
        </p:nvSpPr>
        <p:spPr>
          <a:xfrm>
            <a:off x="6129909" y="2419773"/>
            <a:ext cx="2551176" cy="3358092"/>
          </a:xfrm>
        </p:spPr>
        <p:txBody>
          <a:bodyPr>
            <a:normAutofit/>
          </a:bodyPr>
          <a:lstStyle/>
          <a:p>
            <a:r>
              <a:rPr lang="en-US" sz="1600" dirty="0"/>
              <a:t>Drink plenty of water. The cabin air is dry. During your flight, drink at least one </a:t>
            </a:r>
            <a:r>
              <a:rPr lang="en-US" sz="1600" dirty="0" err="1"/>
              <a:t>decilitre</a:t>
            </a:r>
            <a:r>
              <a:rPr lang="en-US" sz="1600" dirty="0"/>
              <a:t> per hour more than you normally need.</a:t>
            </a:r>
          </a:p>
          <a:p>
            <a:r>
              <a:rPr lang="en-US" sz="1600" dirty="0"/>
              <a:t>Alcoholic drinks, coffee and tea should be avoided because of their dehydrating effect.</a:t>
            </a:r>
          </a:p>
          <a:p>
            <a:r>
              <a:rPr lang="en-US" sz="1600" dirty="0"/>
              <a:t>Carbonated drinks increase flatulence.</a:t>
            </a:r>
          </a:p>
        </p:txBody>
      </p:sp>
    </p:spTree>
    <p:extLst>
      <p:ext uri="{BB962C8B-B14F-4D97-AF65-F5344CB8AC3E}">
        <p14:creationId xmlns:p14="http://schemas.microsoft.com/office/powerpoint/2010/main" val="273202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EC2BCE-1AF1-A798-56B7-B9FBE1BF0C20}"/>
              </a:ext>
            </a:extLst>
          </p:cNvPr>
          <p:cNvSpPr>
            <a:spLocks noGrp="1"/>
          </p:cNvSpPr>
          <p:nvPr>
            <p:ph type="title"/>
          </p:nvPr>
        </p:nvSpPr>
        <p:spPr>
          <a:xfrm>
            <a:off x="492918" y="499533"/>
            <a:ext cx="8079581" cy="1658198"/>
          </a:xfrm>
        </p:spPr>
        <p:txBody>
          <a:bodyPr vert="horz" lIns="91440" tIns="45720" rIns="91440" bIns="45720" rtlCol="0" anchor="ctr">
            <a:normAutofit/>
          </a:bodyPr>
          <a:lstStyle/>
          <a:p>
            <a:pPr>
              <a:lnSpc>
                <a:spcPct val="85000"/>
              </a:lnSpc>
            </a:pPr>
            <a:r>
              <a:rPr lang="en-US" sz="5400" dirty="0">
                <a:solidFill>
                  <a:srgbClr val="905243"/>
                </a:solidFill>
              </a:rPr>
              <a:t>SUBSTANCE ABUSE WHILE ABROAD</a:t>
            </a:r>
          </a:p>
        </p:txBody>
      </p:sp>
      <p:pic>
        <p:nvPicPr>
          <p:cNvPr id="16386" name="Picture 2" descr="Voiko särkylääkettä ottaa, jos on tiedossa kostea illanvietto? Tietyt  riskit on hyvä tietää - Terveys - Ilta-Sanomat">
            <a:extLst>
              <a:ext uri="{FF2B5EF4-FFF2-40B4-BE49-F238E27FC236}">
                <a16:creationId xmlns:a16="http://schemas.microsoft.com/office/drawing/2014/main" id="{874E2F8A-E48A-3C9A-BED2-B5C6D520262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0342" r="28344" b="2"/>
          <a:stretch/>
        </p:blipFill>
        <p:spPr bwMode="auto">
          <a:xfrm>
            <a:off x="599288" y="2076150"/>
            <a:ext cx="2537952" cy="3440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388" name="Sisällön paikkamerkki 2">
            <a:extLst>
              <a:ext uri="{FF2B5EF4-FFF2-40B4-BE49-F238E27FC236}">
                <a16:creationId xmlns:a16="http://schemas.microsoft.com/office/drawing/2014/main" id="{9A4637C3-2A90-94DB-1134-8E6A88D1A564}"/>
              </a:ext>
            </a:extLst>
          </p:cNvPr>
          <p:cNvGraphicFramePr>
            <a:graphicFrameLocks noGrp="1"/>
          </p:cNvGraphicFramePr>
          <p:nvPr>
            <p:ph sz="half" idx="1"/>
            <p:extLst>
              <p:ext uri="{D42A27DB-BD31-4B8C-83A1-F6EECF244321}">
                <p14:modId xmlns:p14="http://schemas.microsoft.com/office/powerpoint/2010/main" val="2852450857"/>
              </p:ext>
            </p:extLst>
          </p:nvPr>
        </p:nvGraphicFramePr>
        <p:xfrm>
          <a:off x="3481002" y="2011680"/>
          <a:ext cx="5091783"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701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92918" y="936711"/>
            <a:ext cx="2241198" cy="4984578"/>
          </a:xfrm>
        </p:spPr>
        <p:txBody>
          <a:bodyPr>
            <a:normAutofit/>
          </a:bodyPr>
          <a:lstStyle/>
          <a:p>
            <a:r>
              <a:rPr lang="fi-FI" sz="2900" dirty="0">
                <a:solidFill>
                  <a:srgbClr val="FFFFFF"/>
                </a:solidFill>
              </a:rPr>
              <a:t>KNOCKOUT DROPS</a:t>
            </a:r>
          </a:p>
        </p:txBody>
      </p:sp>
      <p:sp>
        <p:nvSpPr>
          <p:cNvPr id="3" name="Sisällön paikkamerkki 2"/>
          <p:cNvSpPr>
            <a:spLocks noGrp="1"/>
          </p:cNvSpPr>
          <p:nvPr>
            <p:ph idx="1"/>
          </p:nvPr>
        </p:nvSpPr>
        <p:spPr>
          <a:xfrm>
            <a:off x="3460791" y="936711"/>
            <a:ext cx="5111994" cy="4984578"/>
          </a:xfrm>
        </p:spPr>
        <p:txBody>
          <a:bodyPr anchor="ctr">
            <a:normAutofit/>
          </a:bodyPr>
          <a:lstStyle/>
          <a:p>
            <a:endParaRPr lang="en-US" dirty="0"/>
          </a:p>
          <a:p>
            <a:r>
              <a:rPr lang="fi-FI" dirty="0"/>
              <a:t>https://www.youtube.com/watch?v=GTd1647CTFs&amp;t=36s</a:t>
            </a:r>
          </a:p>
          <a:p>
            <a:endParaRPr lang="fi-FI"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5" name="Rectangle 17414">
            <a:extLst>
              <a:ext uri="{FF2B5EF4-FFF2-40B4-BE49-F238E27FC236}">
                <a16:creationId xmlns:a16="http://schemas.microsoft.com/office/drawing/2014/main" id="{D6EA1A26-163F-4F15-91F4-F2C51AC9C1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85A627A-FA17-BF07-1C64-1310EEBFEBA7}"/>
              </a:ext>
            </a:extLst>
          </p:cNvPr>
          <p:cNvSpPr>
            <a:spLocks noGrp="1"/>
          </p:cNvSpPr>
          <p:nvPr>
            <p:ph type="title"/>
          </p:nvPr>
        </p:nvSpPr>
        <p:spPr>
          <a:xfrm>
            <a:off x="6129909" y="499533"/>
            <a:ext cx="2551176" cy="1920240"/>
          </a:xfrm>
        </p:spPr>
        <p:txBody>
          <a:bodyPr vert="horz" lIns="91440" tIns="45720" rIns="91440" bIns="45720" rtlCol="0" anchor="b">
            <a:normAutofit/>
          </a:bodyPr>
          <a:lstStyle/>
          <a:p>
            <a:pPr>
              <a:lnSpc>
                <a:spcPct val="85000"/>
              </a:lnSpc>
            </a:pPr>
            <a:r>
              <a:rPr lang="fi-FI" sz="3200" dirty="0">
                <a:solidFill>
                  <a:srgbClr val="FFFFFF"/>
                </a:solidFill>
              </a:rPr>
              <a:t>KNOCKOUT DROPS</a:t>
            </a:r>
            <a:endParaRPr lang="en-US" sz="3200" dirty="0">
              <a:solidFill>
                <a:srgbClr val="FFFFFF"/>
              </a:solidFill>
            </a:endParaRPr>
          </a:p>
        </p:txBody>
      </p:sp>
      <p:pic>
        <p:nvPicPr>
          <p:cNvPr id="17410" name="Picture 2" descr="Matkailija: Muista pitää huolta juomastasi!">
            <a:extLst>
              <a:ext uri="{FF2B5EF4-FFF2-40B4-BE49-F238E27FC236}">
                <a16:creationId xmlns:a16="http://schemas.microsoft.com/office/drawing/2014/main" id="{69315124-A356-A3B9-410E-55AA0644C53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530" r="27104"/>
          <a:stretch/>
        </p:blipFill>
        <p:spPr bwMode="auto">
          <a:xfrm>
            <a:off x="475499" y="640080"/>
            <a:ext cx="4708897"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D22A4457-817A-1E3D-E93D-2BFA2B2CABE3}"/>
              </a:ext>
            </a:extLst>
          </p:cNvPr>
          <p:cNvSpPr>
            <a:spLocks noGrp="1"/>
          </p:cNvSpPr>
          <p:nvPr>
            <p:ph sz="half" idx="1"/>
          </p:nvPr>
        </p:nvSpPr>
        <p:spPr>
          <a:xfrm>
            <a:off x="6129909" y="2419773"/>
            <a:ext cx="2551176" cy="3358092"/>
          </a:xfrm>
        </p:spPr>
        <p:txBody>
          <a:bodyPr vert="horz" lIns="91440" tIns="45720" rIns="91440" bIns="45720" rtlCol="0">
            <a:normAutofit lnSpcReduction="10000"/>
          </a:bodyPr>
          <a:lstStyle/>
          <a:p>
            <a:r>
              <a:rPr lang="en-US" sz="1600" dirty="0"/>
              <a:t>If you're in a restaurant, make sure you keep your drink safe ALL the time.</a:t>
            </a:r>
          </a:p>
          <a:p>
            <a:r>
              <a:rPr lang="en-US" sz="1600" dirty="0"/>
              <a:t>Keep your drink in your hand and under your own eye at all times.</a:t>
            </a:r>
          </a:p>
          <a:p>
            <a:r>
              <a:rPr lang="en-US" sz="1600" dirty="0"/>
              <a:t>It may be smarter to order a drink in a bottle, so you can keep your thumb on the mouth of the bottle to protect it.</a:t>
            </a:r>
          </a:p>
          <a:p>
            <a:r>
              <a:rPr lang="en-US" sz="1600" dirty="0"/>
              <a:t>Don't leave the drink alone when you go dancing or to the toilet</a:t>
            </a:r>
          </a:p>
        </p:txBody>
      </p:sp>
    </p:spTree>
    <p:extLst>
      <p:ext uri="{BB962C8B-B14F-4D97-AF65-F5344CB8AC3E}">
        <p14:creationId xmlns:p14="http://schemas.microsoft.com/office/powerpoint/2010/main" val="1335159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92919" y="499533"/>
            <a:ext cx="8079581" cy="1345291"/>
          </a:xfrm>
        </p:spPr>
        <p:txBody>
          <a:bodyPr/>
          <a:lstStyle/>
          <a:p>
            <a:r>
              <a:rPr lang="fi-FI" sz="4800" dirty="0">
                <a:solidFill>
                  <a:schemeClr val="tx1"/>
                </a:solidFill>
              </a:rPr>
              <a:t>KNOCKOUT DROPS</a:t>
            </a:r>
            <a:endParaRPr lang="fi-FI" dirty="0">
              <a:solidFill>
                <a:schemeClr val="tx1"/>
              </a:solidFill>
            </a:endParaRPr>
          </a:p>
        </p:txBody>
      </p:sp>
      <p:graphicFrame>
        <p:nvGraphicFramePr>
          <p:cNvPr id="5" name="Sisällön paikkamerkki 2">
            <a:extLst>
              <a:ext uri="{FF2B5EF4-FFF2-40B4-BE49-F238E27FC236}">
                <a16:creationId xmlns:a16="http://schemas.microsoft.com/office/drawing/2014/main" id="{ACD07CBE-E2A3-2B9F-ABEC-0527DE06B8A8}"/>
              </a:ext>
            </a:extLst>
          </p:cNvPr>
          <p:cNvGraphicFramePr>
            <a:graphicFrameLocks noGrp="1"/>
          </p:cNvGraphicFramePr>
          <p:nvPr>
            <p:ph idx="1"/>
            <p:extLst>
              <p:ext uri="{D42A27DB-BD31-4B8C-83A1-F6EECF244321}">
                <p14:modId xmlns:p14="http://schemas.microsoft.com/office/powerpoint/2010/main" val="297882853"/>
              </p:ext>
            </p:extLst>
          </p:nvPr>
        </p:nvGraphicFramePr>
        <p:xfrm>
          <a:off x="507206" y="1993393"/>
          <a:ext cx="8065294"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9" name="Rectangle 18438">
            <a:extLst>
              <a:ext uri="{FF2B5EF4-FFF2-40B4-BE49-F238E27FC236}">
                <a16:creationId xmlns:a16="http://schemas.microsoft.com/office/drawing/2014/main" id="{D6EA1A26-163F-4F15-91F4-F2C51AC9C1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1097EB3-4CB4-103F-8290-90F27CBA6927}"/>
              </a:ext>
            </a:extLst>
          </p:cNvPr>
          <p:cNvSpPr>
            <a:spLocks noGrp="1"/>
          </p:cNvSpPr>
          <p:nvPr>
            <p:ph type="title"/>
          </p:nvPr>
        </p:nvSpPr>
        <p:spPr>
          <a:xfrm>
            <a:off x="6129909" y="499533"/>
            <a:ext cx="2551176" cy="1920240"/>
          </a:xfrm>
        </p:spPr>
        <p:txBody>
          <a:bodyPr vert="horz" lIns="91440" tIns="45720" rIns="91440" bIns="45720" rtlCol="0" anchor="b">
            <a:normAutofit/>
          </a:bodyPr>
          <a:lstStyle/>
          <a:p>
            <a:pPr>
              <a:lnSpc>
                <a:spcPct val="85000"/>
              </a:lnSpc>
            </a:pPr>
            <a:r>
              <a:rPr lang="en-US" sz="3500" dirty="0">
                <a:solidFill>
                  <a:srgbClr val="FFFFFF"/>
                </a:solidFill>
              </a:rPr>
              <a:t>DRUGS</a:t>
            </a:r>
          </a:p>
        </p:txBody>
      </p:sp>
      <p:pic>
        <p:nvPicPr>
          <p:cNvPr id="18434" name="Picture 2" descr="Knowledge of and attitudes to illegal drugs | NZ Drug Foundation - At the  heart of the matter">
            <a:extLst>
              <a:ext uri="{FF2B5EF4-FFF2-40B4-BE49-F238E27FC236}">
                <a16:creationId xmlns:a16="http://schemas.microsoft.com/office/drawing/2014/main" id="{17D3F33E-3398-542D-6B65-D8739F10ABF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538" r="32350"/>
          <a:stretch/>
        </p:blipFill>
        <p:spPr bwMode="auto">
          <a:xfrm>
            <a:off x="475499" y="640080"/>
            <a:ext cx="4708897"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1C634052-9BBF-AE5C-E78E-7F333623762E}"/>
              </a:ext>
            </a:extLst>
          </p:cNvPr>
          <p:cNvSpPr>
            <a:spLocks noGrp="1"/>
          </p:cNvSpPr>
          <p:nvPr>
            <p:ph sz="half" idx="1"/>
          </p:nvPr>
        </p:nvSpPr>
        <p:spPr>
          <a:xfrm>
            <a:off x="6129909" y="2419773"/>
            <a:ext cx="2551176" cy="3358092"/>
          </a:xfrm>
        </p:spPr>
        <p:txBody>
          <a:bodyPr vert="horz" lIns="91440" tIns="45720" rIns="91440" bIns="45720" rtlCol="0">
            <a:normAutofit/>
          </a:bodyPr>
          <a:lstStyle/>
          <a:p>
            <a:r>
              <a:rPr lang="en-US" sz="1600" dirty="0"/>
              <a:t>Drugs can be readily available and can be offered or traded to you.</a:t>
            </a:r>
          </a:p>
          <a:p>
            <a:r>
              <a:rPr lang="en-US" sz="1600" dirty="0"/>
              <a:t>It is strictly forbidden to experiment with or use drugs during your exchange abroad.</a:t>
            </a:r>
          </a:p>
          <a:p>
            <a:r>
              <a:rPr lang="en-US" sz="1600" dirty="0"/>
              <a:t>Possession or transport of drugs can carry long prison sentences or even the death penalty.</a:t>
            </a:r>
          </a:p>
        </p:txBody>
      </p:sp>
    </p:spTree>
    <p:extLst>
      <p:ext uri="{BB962C8B-B14F-4D97-AF65-F5344CB8AC3E}">
        <p14:creationId xmlns:p14="http://schemas.microsoft.com/office/powerpoint/2010/main" val="2291107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29723" y="639763"/>
            <a:ext cx="2998270" cy="5492750"/>
          </a:xfrm>
        </p:spPr>
        <p:txBody>
          <a:bodyPr>
            <a:normAutofit/>
          </a:bodyPr>
          <a:lstStyle/>
          <a:p>
            <a:endParaRPr lang="fi-FI" sz="3300" dirty="0">
              <a:solidFill>
                <a:srgbClr val="FFFFFF"/>
              </a:solidFill>
            </a:endParaRPr>
          </a:p>
        </p:txBody>
      </p:sp>
      <p:graphicFrame>
        <p:nvGraphicFramePr>
          <p:cNvPr id="5" name="Sisällön paikkamerkki 2">
            <a:extLst>
              <a:ext uri="{FF2B5EF4-FFF2-40B4-BE49-F238E27FC236}">
                <a16:creationId xmlns:a16="http://schemas.microsoft.com/office/drawing/2014/main" id="{0797B613-D4EE-902B-9B24-32B1683F2346}"/>
              </a:ext>
            </a:extLst>
          </p:cNvPr>
          <p:cNvGraphicFramePr>
            <a:graphicFrameLocks noGrp="1"/>
          </p:cNvGraphicFramePr>
          <p:nvPr>
            <p:ph idx="1"/>
            <p:extLst>
              <p:ext uri="{D42A27DB-BD31-4B8C-83A1-F6EECF244321}">
                <p14:modId xmlns:p14="http://schemas.microsoft.com/office/powerpoint/2010/main" val="3887795416"/>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07A9C5-4338-4C9F-A831-8A2A29E690DD}"/>
              </a:ext>
            </a:extLst>
          </p:cNvPr>
          <p:cNvSpPr>
            <a:spLocks noGrp="1"/>
          </p:cNvSpPr>
          <p:nvPr>
            <p:ph type="title"/>
          </p:nvPr>
        </p:nvSpPr>
        <p:spPr>
          <a:xfrm>
            <a:off x="492918" y="499533"/>
            <a:ext cx="8079581" cy="1658198"/>
          </a:xfrm>
        </p:spPr>
        <p:txBody>
          <a:bodyPr>
            <a:normAutofit/>
          </a:bodyPr>
          <a:lstStyle/>
          <a:p>
            <a:r>
              <a:rPr lang="en-US" dirty="0"/>
              <a:t>PRESCRIPTION MEDICINES TO BE TAKEN ABROAD</a:t>
            </a:r>
          </a:p>
        </p:txBody>
      </p:sp>
      <p:graphicFrame>
        <p:nvGraphicFramePr>
          <p:cNvPr id="16" name="Sisällön paikkamerkki 2">
            <a:extLst>
              <a:ext uri="{FF2B5EF4-FFF2-40B4-BE49-F238E27FC236}">
                <a16:creationId xmlns:a16="http://schemas.microsoft.com/office/drawing/2014/main" id="{2199DA31-CD03-7C12-48E1-28FD707FD6BB}"/>
              </a:ext>
            </a:extLst>
          </p:cNvPr>
          <p:cNvGraphicFramePr>
            <a:graphicFrameLocks noGrp="1"/>
          </p:cNvGraphicFramePr>
          <p:nvPr>
            <p:ph idx="1"/>
            <p:extLst>
              <p:ext uri="{D42A27DB-BD31-4B8C-83A1-F6EECF244321}">
                <p14:modId xmlns:p14="http://schemas.microsoft.com/office/powerpoint/2010/main" val="2799303746"/>
              </p:ext>
            </p:extLst>
          </p:nvPr>
        </p:nvGraphicFramePr>
        <p:xfrm>
          <a:off x="507206" y="2373549"/>
          <a:ext cx="8065294"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6705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92918" y="936711"/>
            <a:ext cx="2241198" cy="4984578"/>
          </a:xfrm>
        </p:spPr>
        <p:txBody>
          <a:bodyPr>
            <a:normAutofit/>
          </a:bodyPr>
          <a:lstStyle/>
          <a:p>
            <a:r>
              <a:rPr lang="en-US" sz="2700" dirty="0">
                <a:solidFill>
                  <a:srgbClr val="FFFFFF"/>
                </a:solidFill>
              </a:rPr>
              <a:t>EXPORTS OF NARCOTIC DRUGS ABROAD</a:t>
            </a:r>
            <a:endParaRPr lang="fi-FI" sz="2700" dirty="0">
              <a:solidFill>
                <a:srgbClr val="FFFFFF"/>
              </a:solidFill>
            </a:endParaRPr>
          </a:p>
        </p:txBody>
      </p:sp>
      <p:sp>
        <p:nvSpPr>
          <p:cNvPr id="3" name="Sisällön paikkamerkki 2"/>
          <p:cNvSpPr>
            <a:spLocks noGrp="1"/>
          </p:cNvSpPr>
          <p:nvPr>
            <p:ph idx="1"/>
          </p:nvPr>
        </p:nvSpPr>
        <p:spPr>
          <a:xfrm>
            <a:off x="3460791" y="620688"/>
            <a:ext cx="5111994" cy="5300601"/>
          </a:xfrm>
        </p:spPr>
        <p:txBody>
          <a:bodyPr anchor="ctr">
            <a:normAutofit/>
          </a:bodyPr>
          <a:lstStyle/>
          <a:p>
            <a:endParaRPr lang="fi-FI" sz="1600" dirty="0"/>
          </a:p>
          <a:p>
            <a:endParaRPr lang="fi-FI" sz="1600" dirty="0"/>
          </a:p>
          <a:p>
            <a:r>
              <a:rPr lang="fi-FI" sz="1600" dirty="0">
                <a:hlinkClick r:id="rId3"/>
              </a:rPr>
              <a:t>https://www.kanta.fi/en/abroad</a:t>
            </a:r>
            <a:endParaRPr lang="fi-FI" sz="1600" dirty="0"/>
          </a:p>
          <a:p>
            <a:r>
              <a:rPr lang="en-US" sz="1600" dirty="0"/>
              <a:t> </a:t>
            </a:r>
          </a:p>
          <a:p>
            <a:r>
              <a:rPr lang="fi-FI" sz="1600" dirty="0">
                <a:hlinkClick r:id="rId4"/>
              </a:rPr>
              <a:t>https://www.eu-healthcare.fi/medicines/taking-medicines-abroad/</a:t>
            </a:r>
            <a:endParaRPr lang="en-US" sz="1600" dirty="0"/>
          </a:p>
          <a:p>
            <a:endParaRPr lang="fi-FI" sz="1600" dirty="0"/>
          </a:p>
        </p:txBody>
      </p:sp>
      <p:sp>
        <p:nvSpPr>
          <p:cNvPr id="5" name="TextBox 4">
            <a:extLst>
              <a:ext uri="{FF2B5EF4-FFF2-40B4-BE49-F238E27FC236}">
                <a16:creationId xmlns:a16="http://schemas.microsoft.com/office/drawing/2014/main" id="{FD6F7F1D-C855-BEF2-139B-778CFF7EAA82}"/>
              </a:ext>
            </a:extLst>
          </p:cNvPr>
          <p:cNvSpPr txBox="1"/>
          <p:nvPr/>
        </p:nvSpPr>
        <p:spPr>
          <a:xfrm>
            <a:off x="3347864" y="260649"/>
            <a:ext cx="5111994" cy="2308324"/>
          </a:xfrm>
          <a:prstGeom prst="rect">
            <a:avLst/>
          </a:prstGeom>
          <a:noFill/>
        </p:spPr>
        <p:txBody>
          <a:bodyPr wrap="square">
            <a:spAutoFit/>
          </a:bodyPr>
          <a:lstStyle/>
          <a:p>
            <a:r>
              <a:rPr lang="fi-FI" dirty="0" err="1"/>
              <a:t>When</a:t>
            </a:r>
            <a:r>
              <a:rPr lang="fi-FI" dirty="0"/>
              <a:t> </a:t>
            </a:r>
            <a:r>
              <a:rPr lang="fi-FI" dirty="0" err="1"/>
              <a:t>travelling</a:t>
            </a:r>
            <a:r>
              <a:rPr lang="fi-FI" dirty="0"/>
              <a:t> </a:t>
            </a:r>
            <a:r>
              <a:rPr lang="fi-FI" dirty="0" err="1"/>
              <a:t>within</a:t>
            </a:r>
            <a:r>
              <a:rPr lang="fi-FI" dirty="0"/>
              <a:t> </a:t>
            </a:r>
            <a:r>
              <a:rPr lang="fi-FI" dirty="0" err="1"/>
              <a:t>the</a:t>
            </a:r>
            <a:r>
              <a:rPr lang="fi-FI" dirty="0"/>
              <a:t> Schengen </a:t>
            </a:r>
            <a:r>
              <a:rPr lang="fi-FI" dirty="0" err="1"/>
              <a:t>area</a:t>
            </a:r>
            <a:r>
              <a:rPr lang="fi-FI" dirty="0"/>
              <a:t>, </a:t>
            </a:r>
            <a:r>
              <a:rPr lang="fi-FI" dirty="0" err="1"/>
              <a:t>you</a:t>
            </a:r>
            <a:r>
              <a:rPr lang="fi-FI" dirty="0"/>
              <a:t> </a:t>
            </a:r>
            <a:r>
              <a:rPr lang="fi-FI" dirty="0" err="1"/>
              <a:t>must</a:t>
            </a:r>
            <a:r>
              <a:rPr lang="fi-FI" dirty="0"/>
              <a:t> </a:t>
            </a:r>
            <a:r>
              <a:rPr lang="fi-FI" dirty="0" err="1"/>
              <a:t>have</a:t>
            </a:r>
            <a:r>
              <a:rPr lang="fi-FI" dirty="0"/>
              <a:t> a Schengen </a:t>
            </a:r>
            <a:r>
              <a:rPr lang="fi-FI" dirty="0" err="1"/>
              <a:t>pass</a:t>
            </a:r>
            <a:r>
              <a:rPr lang="fi-FI" dirty="0"/>
              <a:t> </a:t>
            </a:r>
            <a:r>
              <a:rPr lang="fi-FI" dirty="0" err="1"/>
              <a:t>with</a:t>
            </a:r>
            <a:r>
              <a:rPr lang="fi-FI" dirty="0"/>
              <a:t> </a:t>
            </a:r>
            <a:r>
              <a:rPr lang="fi-FI" dirty="0" err="1"/>
              <a:t>you</a:t>
            </a:r>
            <a:r>
              <a:rPr lang="fi-FI" dirty="0"/>
              <a:t>. </a:t>
            </a:r>
            <a:r>
              <a:rPr lang="fi-FI" dirty="0" err="1"/>
              <a:t>The</a:t>
            </a:r>
            <a:r>
              <a:rPr lang="fi-FI" dirty="0"/>
              <a:t> </a:t>
            </a:r>
            <a:r>
              <a:rPr lang="fi-FI" dirty="0" err="1"/>
              <a:t>certificate</a:t>
            </a:r>
            <a:r>
              <a:rPr lang="fi-FI" dirty="0"/>
              <a:t> </a:t>
            </a:r>
            <a:r>
              <a:rPr lang="fi-FI" dirty="0" err="1"/>
              <a:t>will</a:t>
            </a:r>
            <a:r>
              <a:rPr lang="fi-FI" dirty="0"/>
              <a:t> </a:t>
            </a:r>
            <a:r>
              <a:rPr lang="fi-FI" dirty="0" err="1"/>
              <a:t>prove</a:t>
            </a:r>
            <a:r>
              <a:rPr lang="fi-FI" dirty="0"/>
              <a:t> </a:t>
            </a:r>
            <a:r>
              <a:rPr lang="fi-FI" dirty="0" err="1"/>
              <a:t>that</a:t>
            </a:r>
            <a:r>
              <a:rPr lang="fi-FI" dirty="0"/>
              <a:t> </a:t>
            </a:r>
            <a:r>
              <a:rPr lang="fi-FI" dirty="0" err="1"/>
              <a:t>you</a:t>
            </a:r>
            <a:r>
              <a:rPr lang="fi-FI" dirty="0"/>
              <a:t> </a:t>
            </a:r>
            <a:r>
              <a:rPr lang="fi-FI" dirty="0" err="1"/>
              <a:t>need</a:t>
            </a:r>
            <a:r>
              <a:rPr lang="fi-FI" dirty="0"/>
              <a:t> </a:t>
            </a:r>
            <a:r>
              <a:rPr lang="fi-FI" dirty="0" err="1"/>
              <a:t>the</a:t>
            </a:r>
            <a:r>
              <a:rPr lang="fi-FI" dirty="0"/>
              <a:t> </a:t>
            </a:r>
            <a:r>
              <a:rPr lang="fi-FI" dirty="0" err="1"/>
              <a:t>medicine.You</a:t>
            </a:r>
            <a:r>
              <a:rPr lang="fi-FI" dirty="0"/>
              <a:t> </a:t>
            </a:r>
            <a:r>
              <a:rPr lang="fi-FI" dirty="0" err="1"/>
              <a:t>can</a:t>
            </a:r>
            <a:r>
              <a:rPr lang="fi-FI" dirty="0"/>
              <a:t> </a:t>
            </a:r>
            <a:r>
              <a:rPr lang="fi-FI" dirty="0" err="1"/>
              <a:t>obtain</a:t>
            </a:r>
            <a:r>
              <a:rPr lang="fi-FI" dirty="0"/>
              <a:t> a Schengen </a:t>
            </a:r>
            <a:r>
              <a:rPr lang="fi-FI" dirty="0" err="1"/>
              <a:t>certificate</a:t>
            </a:r>
            <a:r>
              <a:rPr lang="fi-FI" dirty="0"/>
              <a:t> </a:t>
            </a:r>
            <a:r>
              <a:rPr lang="fi-FI" dirty="0" err="1"/>
              <a:t>from</a:t>
            </a:r>
            <a:r>
              <a:rPr lang="fi-FI" dirty="0"/>
              <a:t> a </a:t>
            </a:r>
            <a:r>
              <a:rPr lang="fi-FI" dirty="0" err="1"/>
              <a:t>pharmacy</a:t>
            </a:r>
            <a:r>
              <a:rPr lang="fi-FI" dirty="0"/>
              <a:t>. </a:t>
            </a:r>
            <a:r>
              <a:rPr lang="fi-FI" dirty="0" err="1"/>
              <a:t>When</a:t>
            </a:r>
            <a:r>
              <a:rPr lang="fi-FI" dirty="0"/>
              <a:t> </a:t>
            </a:r>
            <a:r>
              <a:rPr lang="fi-FI" dirty="0" err="1"/>
              <a:t>you</a:t>
            </a:r>
            <a:r>
              <a:rPr lang="fi-FI" dirty="0"/>
              <a:t> </a:t>
            </a:r>
            <a:r>
              <a:rPr lang="fi-FI" dirty="0" err="1"/>
              <a:t>apply</a:t>
            </a:r>
            <a:r>
              <a:rPr lang="fi-FI" dirty="0"/>
              <a:t> for a </a:t>
            </a:r>
            <a:r>
              <a:rPr lang="fi-FI" dirty="0" err="1"/>
              <a:t>certificate</a:t>
            </a:r>
            <a:r>
              <a:rPr lang="fi-FI" dirty="0"/>
              <a:t>, </a:t>
            </a:r>
            <a:r>
              <a:rPr lang="fi-FI" dirty="0" err="1"/>
              <a:t>take</a:t>
            </a:r>
            <a:r>
              <a:rPr lang="fi-FI" dirty="0"/>
              <a:t> </a:t>
            </a:r>
            <a:r>
              <a:rPr lang="fi-FI" dirty="0" err="1"/>
              <a:t>your</a:t>
            </a:r>
            <a:r>
              <a:rPr lang="fi-FI" dirty="0"/>
              <a:t> </a:t>
            </a:r>
            <a:r>
              <a:rPr lang="fi-FI" dirty="0" err="1"/>
              <a:t>medicine</a:t>
            </a:r>
            <a:r>
              <a:rPr lang="fi-FI" dirty="0"/>
              <a:t> </a:t>
            </a:r>
            <a:r>
              <a:rPr lang="fi-FI" dirty="0" err="1"/>
              <a:t>pack</a:t>
            </a:r>
            <a:r>
              <a:rPr lang="fi-FI" dirty="0"/>
              <a:t>, </a:t>
            </a:r>
            <a:r>
              <a:rPr lang="fi-FI" dirty="0" err="1"/>
              <a:t>your</a:t>
            </a:r>
            <a:r>
              <a:rPr lang="fi-FI" dirty="0"/>
              <a:t> </a:t>
            </a:r>
            <a:r>
              <a:rPr lang="fi-FI" dirty="0" err="1"/>
              <a:t>prescription</a:t>
            </a:r>
            <a:r>
              <a:rPr lang="fi-FI" dirty="0"/>
              <a:t> for </a:t>
            </a:r>
            <a:r>
              <a:rPr lang="fi-FI" dirty="0" err="1"/>
              <a:t>the</a:t>
            </a:r>
            <a:r>
              <a:rPr lang="fi-FI" dirty="0"/>
              <a:t> </a:t>
            </a:r>
            <a:r>
              <a:rPr lang="fi-FI" dirty="0" err="1"/>
              <a:t>medicine</a:t>
            </a:r>
            <a:r>
              <a:rPr lang="fi-FI" dirty="0"/>
              <a:t> and </a:t>
            </a:r>
            <a:r>
              <a:rPr lang="fi-FI" dirty="0" err="1"/>
              <a:t>your</a:t>
            </a:r>
            <a:r>
              <a:rPr lang="fi-FI" dirty="0"/>
              <a:t> </a:t>
            </a:r>
            <a:r>
              <a:rPr lang="fi-FI" dirty="0" err="1"/>
              <a:t>travel</a:t>
            </a:r>
            <a:r>
              <a:rPr lang="fi-FI" dirty="0"/>
              <a:t> </a:t>
            </a:r>
            <a:r>
              <a:rPr lang="fi-FI" dirty="0" err="1"/>
              <a:t>document</a:t>
            </a:r>
            <a:r>
              <a:rPr lang="fi-FI" dirty="0"/>
              <a:t> (</a:t>
            </a:r>
            <a:r>
              <a:rPr lang="fi-FI" dirty="0" err="1"/>
              <a:t>passport</a:t>
            </a:r>
            <a:r>
              <a:rPr lang="fi-FI" dirty="0"/>
              <a:t> </a:t>
            </a:r>
            <a:r>
              <a:rPr lang="fi-FI" dirty="0" err="1"/>
              <a:t>or</a:t>
            </a:r>
            <a:r>
              <a:rPr lang="fi-FI" dirty="0"/>
              <a:t> </a:t>
            </a:r>
            <a:r>
              <a:rPr lang="fi-FI" dirty="0" err="1"/>
              <a:t>identity</a:t>
            </a:r>
            <a:r>
              <a:rPr lang="fi-FI" dirty="0"/>
              <a:t> </a:t>
            </a:r>
            <a:r>
              <a:rPr lang="fi-FI" dirty="0" err="1"/>
              <a:t>card</a:t>
            </a:r>
            <a:r>
              <a:rPr lang="fi-FI" dirty="0"/>
              <a:t>) </a:t>
            </a:r>
            <a:r>
              <a:rPr lang="fi-FI" dirty="0" err="1"/>
              <a:t>with</a:t>
            </a:r>
            <a:r>
              <a:rPr lang="fi-FI" dirty="0"/>
              <a:t> </a:t>
            </a:r>
            <a:r>
              <a:rPr lang="fi-FI" dirty="0" err="1"/>
              <a:t>you.For</a:t>
            </a:r>
            <a:r>
              <a:rPr lang="fi-FI" dirty="0"/>
              <a:t> </a:t>
            </a:r>
            <a:r>
              <a:rPr lang="fi-FI" dirty="0" err="1"/>
              <a:t>travel</a:t>
            </a:r>
            <a:r>
              <a:rPr lang="fi-FI" dirty="0"/>
              <a:t> to </a:t>
            </a:r>
            <a:r>
              <a:rPr lang="fi-FI" dirty="0" err="1"/>
              <a:t>other</a:t>
            </a:r>
            <a:r>
              <a:rPr lang="fi-FI" dirty="0"/>
              <a:t> </a:t>
            </a:r>
            <a:r>
              <a:rPr lang="fi-FI" dirty="0" err="1"/>
              <a:t>countries</a:t>
            </a:r>
            <a:r>
              <a:rPr lang="fi-FI" dirty="0"/>
              <a:t>, </a:t>
            </a:r>
            <a:r>
              <a:rPr lang="fi-FI" dirty="0" err="1"/>
              <a:t>check</a:t>
            </a:r>
            <a:r>
              <a:rPr lang="fi-FI" dirty="0"/>
              <a:t> </a:t>
            </a:r>
            <a:r>
              <a:rPr lang="fi-FI" dirty="0" err="1"/>
              <a:t>with</a:t>
            </a:r>
            <a:r>
              <a:rPr lang="fi-FI" dirty="0"/>
              <a:t> </a:t>
            </a:r>
            <a:r>
              <a:rPr lang="fi-FI" dirty="0" err="1"/>
              <a:t>the</a:t>
            </a:r>
            <a:r>
              <a:rPr lang="fi-FI" dirty="0"/>
              <a:t> </a:t>
            </a:r>
            <a:r>
              <a:rPr lang="fi-FI" dirty="0" err="1"/>
              <a:t>embassy</a:t>
            </a:r>
            <a:r>
              <a:rPr lang="fi-FI"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20969" y="1031634"/>
            <a:ext cx="2526323" cy="4844777"/>
          </a:xfrm>
        </p:spPr>
        <p:txBody>
          <a:bodyPr>
            <a:normAutofit/>
          </a:bodyPr>
          <a:lstStyle/>
          <a:p>
            <a:r>
              <a:rPr lang="en-US" sz="2600" dirty="0">
                <a:solidFill>
                  <a:srgbClr val="FFFFFF"/>
                </a:solidFill>
              </a:rPr>
              <a:t>GETTING SICK DURING YOUR JOURNEY</a:t>
            </a:r>
            <a:endParaRPr lang="fi-FI" sz="2600" dirty="0">
              <a:solidFill>
                <a:srgbClr val="FFFFFF"/>
              </a:solidFill>
            </a:endParaRPr>
          </a:p>
        </p:txBody>
      </p:sp>
      <p:sp>
        <p:nvSpPr>
          <p:cNvPr id="3" name="Sisällön paikkamerkki 2"/>
          <p:cNvSpPr>
            <a:spLocks noGrp="1"/>
          </p:cNvSpPr>
          <p:nvPr>
            <p:ph idx="1"/>
          </p:nvPr>
        </p:nvSpPr>
        <p:spPr>
          <a:xfrm>
            <a:off x="3967343" y="1031634"/>
            <a:ext cx="4605442" cy="4746232"/>
          </a:xfrm>
        </p:spPr>
        <p:txBody>
          <a:bodyPr anchor="ctr">
            <a:normAutofit fontScale="92500" lnSpcReduction="10000"/>
          </a:bodyPr>
          <a:lstStyle/>
          <a:p>
            <a:r>
              <a:rPr lang="en-US" sz="2000" dirty="0"/>
              <a:t>When abroad, always seek medical advice from the appropriate doctor if you need medical treatment. </a:t>
            </a:r>
          </a:p>
          <a:p>
            <a:r>
              <a:rPr lang="en-US" sz="2000" dirty="0"/>
              <a:t>Ask your local contact for help.</a:t>
            </a:r>
          </a:p>
          <a:p>
            <a:r>
              <a:rPr lang="en-US" sz="2000" dirty="0"/>
              <a:t>With a European Health Insurance Card, you can seek treatment in EU and EEA countries and Switzerland.</a:t>
            </a:r>
          </a:p>
          <a:p>
            <a:r>
              <a:rPr lang="en-US" sz="2000" dirty="0"/>
              <a:t>Your school will give you a certificate of insurance to show you when you visit your doctor.</a:t>
            </a:r>
          </a:p>
          <a:p>
            <a:r>
              <a:rPr lang="en-US" sz="2000" dirty="0"/>
              <a:t>Always ask the foreign doctor for a written certificate of the medicine prescribed or used by the doctor. </a:t>
            </a:r>
          </a:p>
          <a:p>
            <a:r>
              <a:rPr lang="en-US" sz="2000" dirty="0"/>
              <a:t>Always buy medicines from a pharmacy and make sure that the medicines you receive are original. Watch out for counterfeit medicines!</a:t>
            </a:r>
            <a:endParaRPr lang="fi-FI"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descr="2010_09_28-Mita-mukaan-kauan-pois-matka_apteekki.jpg"/>
          <p:cNvPicPr>
            <a:picLocks noGrp="1" noChangeAspect="1"/>
          </p:cNvPicPr>
          <p:nvPr>
            <p:ph sz="half" idx="2"/>
          </p:nvPr>
        </p:nvPicPr>
        <p:blipFill rotWithShape="1">
          <a:blip r:embed="rId3" cstate="print"/>
          <a:srcRect l="9091" t="9091"/>
          <a:stretch/>
        </p:blipFill>
        <p:spPr>
          <a:xfrm>
            <a:off x="20" y="10"/>
            <a:ext cx="9143980" cy="6857990"/>
          </a:xfrm>
          <a:prstGeom prst="rect">
            <a:avLst/>
          </a:prstGeom>
        </p:spPr>
      </p:pic>
      <p:sp>
        <p:nvSpPr>
          <p:cNvPr id="19" name="Rectangle 18">
            <a:extLst>
              <a:ext uri="{FF2B5EF4-FFF2-40B4-BE49-F238E27FC236}">
                <a16:creationId xmlns:a16="http://schemas.microsoft.com/office/drawing/2014/main" id="{7D2BFFD5-490F-4B45-91F2-6B826FBAD4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9636" y="1126853"/>
            <a:ext cx="6104364" cy="46042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Otsikko 1"/>
          <p:cNvSpPr>
            <a:spLocks noGrp="1"/>
          </p:cNvSpPr>
          <p:nvPr>
            <p:ph type="title"/>
          </p:nvPr>
        </p:nvSpPr>
        <p:spPr>
          <a:xfrm>
            <a:off x="3532555" y="1448586"/>
            <a:ext cx="5370143" cy="1181062"/>
          </a:xfrm>
        </p:spPr>
        <p:txBody>
          <a:bodyPr vert="horz" lIns="91440" tIns="45720" rIns="91440" bIns="45720" rtlCol="0" anchor="ctr">
            <a:normAutofit/>
          </a:bodyPr>
          <a:lstStyle/>
          <a:p>
            <a:pPr>
              <a:lnSpc>
                <a:spcPct val="85000"/>
              </a:lnSpc>
            </a:pPr>
            <a:r>
              <a:rPr lang="en-US" sz="3900" dirty="0">
                <a:solidFill>
                  <a:srgbClr val="C2C64F"/>
                </a:solidFill>
              </a:rPr>
              <a:t>CONTENTS OF A TRAVELLER'S FIRST AID KIT!</a:t>
            </a:r>
          </a:p>
        </p:txBody>
      </p:sp>
      <p:sp>
        <p:nvSpPr>
          <p:cNvPr id="3" name="Sisällön paikkamerkki 2"/>
          <p:cNvSpPr>
            <a:spLocks noGrp="1"/>
          </p:cNvSpPr>
          <p:nvPr>
            <p:ph sz="half" idx="1"/>
          </p:nvPr>
        </p:nvSpPr>
        <p:spPr>
          <a:xfrm>
            <a:off x="3553986" y="2750234"/>
            <a:ext cx="5107407" cy="2633745"/>
          </a:xfrm>
        </p:spPr>
        <p:txBody>
          <a:bodyPr vert="horz" lIns="91440" tIns="45720" rIns="91440" bIns="45720" rtlCol="0">
            <a:normAutofit/>
          </a:bodyPr>
          <a:lstStyle/>
          <a:p>
            <a:pPr>
              <a:buFont typeface="Arial" panose="020B0604020202020204" pitchFamily="34" charset="0"/>
              <a:buChar char="•"/>
              <a:defRPr/>
            </a:pPr>
            <a:r>
              <a:rPr lang="en-US" altLang="fi-FI" sz="1700" dirty="0">
                <a:solidFill>
                  <a:schemeClr val="tx1"/>
                </a:solidFill>
              </a:rPr>
              <a:t>https://www.terveyskirjasto.fi/mat00010/laakkeet-matkan-aikana</a:t>
            </a:r>
          </a:p>
          <a:p>
            <a:pPr marL="0" indent="0">
              <a:buNone/>
              <a:defRPr/>
            </a:pPr>
            <a:r>
              <a:rPr lang="en-US" sz="1700" dirty="0">
                <a:solidFill>
                  <a:schemeClr val="tx1"/>
                </a:solidFill>
              </a:rPr>
              <a:t>For </a:t>
            </a:r>
            <a:r>
              <a:rPr lang="en-US" sz="1700" dirty="0" err="1">
                <a:solidFill>
                  <a:schemeClr val="tx1"/>
                </a:solidFill>
              </a:rPr>
              <a:t>diarrhoea</a:t>
            </a:r>
            <a:r>
              <a:rPr lang="en-US" sz="1700" dirty="0">
                <a:solidFill>
                  <a:schemeClr val="tx1"/>
                </a:solidFill>
              </a:rPr>
              <a:t> and constipation: anti-</a:t>
            </a:r>
            <a:r>
              <a:rPr lang="en-US" sz="1700" dirty="0" err="1">
                <a:solidFill>
                  <a:schemeClr val="tx1"/>
                </a:solidFill>
              </a:rPr>
              <a:t>diarrhoea</a:t>
            </a:r>
            <a:r>
              <a:rPr lang="en-US" sz="1700" dirty="0">
                <a:solidFill>
                  <a:schemeClr val="tx1"/>
                </a:solidFill>
              </a:rPr>
              <a:t> and anti-</a:t>
            </a:r>
            <a:r>
              <a:rPr lang="en-US" sz="1700" dirty="0" err="1">
                <a:solidFill>
                  <a:schemeClr val="tx1"/>
                </a:solidFill>
              </a:rPr>
              <a:t>diarrhoea</a:t>
            </a:r>
            <a:r>
              <a:rPr lang="en-US" sz="1700" dirty="0">
                <a:solidFill>
                  <a:schemeClr val="tx1"/>
                </a:solidFill>
              </a:rPr>
              <a:t> medicine </a:t>
            </a:r>
          </a:p>
          <a:p>
            <a:pPr marL="0">
              <a:defRPr/>
            </a:pPr>
            <a:r>
              <a:rPr lang="en-US" sz="1700" dirty="0">
                <a:solidFill>
                  <a:schemeClr val="tx1"/>
                </a:solidFill>
              </a:rPr>
              <a:t>For pain and fever: ibuprofen, ketoprofen or paracetamol </a:t>
            </a:r>
          </a:p>
          <a:p>
            <a:pPr marL="0">
              <a:defRPr/>
            </a:pPr>
            <a:r>
              <a:rPr lang="en-US" sz="1700" dirty="0">
                <a:solidFill>
                  <a:schemeClr val="tx1"/>
                </a:solidFill>
              </a:rPr>
              <a:t>Thermometer </a:t>
            </a:r>
          </a:p>
          <a:p>
            <a:pPr marL="0">
              <a:defRPr/>
            </a:pPr>
            <a:r>
              <a:rPr lang="en-US" sz="1700" dirty="0">
                <a:solidFill>
                  <a:schemeClr val="tx1"/>
                </a:solidFill>
              </a:rPr>
              <a:t>Dry or irritated eyes: </a:t>
            </a:r>
            <a:r>
              <a:rPr lang="en-US" sz="1700" dirty="0" err="1">
                <a:solidFill>
                  <a:schemeClr val="tx1"/>
                </a:solidFill>
              </a:rPr>
              <a:t>moisturising</a:t>
            </a:r>
            <a:r>
              <a:rPr lang="en-US" sz="1700" dirty="0">
                <a:solidFill>
                  <a:schemeClr val="tx1"/>
                </a:solidFill>
              </a:rPr>
              <a:t> eye drops</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11560" y="908232"/>
            <a:ext cx="2241198" cy="4984578"/>
          </a:xfrm>
        </p:spPr>
        <p:txBody>
          <a:bodyPr>
            <a:normAutofit/>
          </a:bodyPr>
          <a:lstStyle/>
          <a:p>
            <a:r>
              <a:rPr lang="fi-FI" sz="2400" dirty="0">
                <a:solidFill>
                  <a:srgbClr val="FFFFFF"/>
                </a:solidFill>
              </a:rPr>
              <a:t>GYMNASTICS ON THE FLIGHT!</a:t>
            </a:r>
          </a:p>
        </p:txBody>
      </p:sp>
      <p:sp>
        <p:nvSpPr>
          <p:cNvPr id="3" name="Sisällön paikkamerkki 2"/>
          <p:cNvSpPr>
            <a:spLocks noGrp="1"/>
          </p:cNvSpPr>
          <p:nvPr>
            <p:ph idx="1"/>
          </p:nvPr>
        </p:nvSpPr>
        <p:spPr>
          <a:xfrm>
            <a:off x="3460791" y="936711"/>
            <a:ext cx="5111994" cy="4984578"/>
          </a:xfrm>
        </p:spPr>
        <p:txBody>
          <a:bodyPr anchor="ctr">
            <a:normAutofit/>
          </a:bodyPr>
          <a:lstStyle/>
          <a:p>
            <a:r>
              <a:rPr lang="en-US" sz="2000" dirty="0"/>
              <a:t>Get up and walk around, especially during a long flight.</a:t>
            </a:r>
          </a:p>
          <a:p>
            <a:r>
              <a:rPr lang="en-US" sz="2000" dirty="0"/>
              <a:t>Do some small exercises in your </a:t>
            </a:r>
            <a:r>
              <a:rPr lang="en-US" sz="2000" dirty="0" err="1"/>
              <a:t>seat.Rotate</a:t>
            </a:r>
            <a:r>
              <a:rPr lang="en-US" sz="2000" dirty="0"/>
              <a:t> your hands in a fist and open your arms.</a:t>
            </a:r>
          </a:p>
          <a:p>
            <a:r>
              <a:rPr lang="en-US" sz="2000" dirty="0"/>
              <a:t>Press your feet to the floor and lift up. </a:t>
            </a:r>
          </a:p>
          <a:p>
            <a:r>
              <a:rPr lang="en-US" sz="2000" dirty="0"/>
              <a:t>Press your palms against the seat and lift your knees alternately towards your chin. Suspend feet in the air while lifting thighs with hands.</a:t>
            </a:r>
          </a:p>
          <a:p>
            <a:r>
              <a:rPr lang="en-US" sz="2000" dirty="0"/>
              <a:t>Rotate the chin from shoulder to shoulder. Lift shoulders up and lower them down in a relaxed position. </a:t>
            </a:r>
          </a:p>
          <a:p>
            <a:r>
              <a:rPr lang="en-US" sz="2000" dirty="0"/>
              <a:t>Arch your back, bring your palms along your thighs and legs to your ankles, slowly straighten your back. </a:t>
            </a:r>
          </a:p>
          <a:p>
            <a:r>
              <a:rPr lang="en-US" sz="2000" dirty="0"/>
              <a:t>Tighten and relax the gluteal muscles.</a:t>
            </a:r>
            <a:endParaRPr lang="fi-FI" sz="2000" dirty="0"/>
          </a:p>
        </p:txBody>
      </p:sp>
    </p:spTree>
    <p:extLst>
      <p:ext uri="{BB962C8B-B14F-4D97-AF65-F5344CB8AC3E}">
        <p14:creationId xmlns:p14="http://schemas.microsoft.com/office/powerpoint/2010/main" val="3053651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512343" y="499533"/>
            <a:ext cx="4922045" cy="1658198"/>
          </a:xfrm>
        </p:spPr>
        <p:txBody>
          <a:bodyPr>
            <a:normAutofit/>
          </a:bodyPr>
          <a:lstStyle/>
          <a:p>
            <a:r>
              <a:rPr lang="fi-FI" dirty="0"/>
              <a:t>TRAVEL PHARMACY </a:t>
            </a:r>
          </a:p>
        </p:txBody>
      </p:sp>
      <p:pic>
        <p:nvPicPr>
          <p:cNvPr id="7" name="Graphic 6" descr="Bug spray">
            <a:extLst>
              <a:ext uri="{FF2B5EF4-FFF2-40B4-BE49-F238E27FC236}">
                <a16:creationId xmlns:a16="http://schemas.microsoft.com/office/drawing/2014/main" id="{46BD4F2A-6C01-9DD8-631A-24EE9D864F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1738" y="2134504"/>
            <a:ext cx="2586359" cy="2586359"/>
          </a:xfrm>
          <a:prstGeom prst="rect">
            <a:avLst/>
          </a:prstGeom>
        </p:spPr>
      </p:pic>
      <p:sp>
        <p:nvSpPr>
          <p:cNvPr id="3" name="Sisällön paikkamerkki 2"/>
          <p:cNvSpPr>
            <a:spLocks noGrp="1"/>
          </p:cNvSpPr>
          <p:nvPr>
            <p:ph idx="1"/>
          </p:nvPr>
        </p:nvSpPr>
        <p:spPr>
          <a:xfrm>
            <a:off x="3526917" y="2011680"/>
            <a:ext cx="4821746" cy="3766185"/>
          </a:xfrm>
        </p:spPr>
        <p:txBody>
          <a:bodyPr>
            <a:normAutofit/>
          </a:bodyPr>
          <a:lstStyle/>
          <a:p>
            <a:pPr>
              <a:buFont typeface="Wingdings" panose="05000000000000000000" pitchFamily="2" charset="2"/>
              <a:buChar char="v"/>
              <a:defRPr/>
            </a:pPr>
            <a:r>
              <a:rPr lang="fi-FI" altLang="fi-FI" sz="1500" dirty="0" err="1"/>
              <a:t>Corona</a:t>
            </a:r>
            <a:r>
              <a:rPr lang="fi-FI" altLang="fi-FI" sz="1500" dirty="0"/>
              <a:t> </a:t>
            </a:r>
            <a:r>
              <a:rPr lang="fi-FI" altLang="fi-FI" sz="1500" dirty="0" err="1"/>
              <a:t>quick</a:t>
            </a:r>
            <a:r>
              <a:rPr lang="fi-FI" altLang="fi-FI" sz="1500" dirty="0"/>
              <a:t> </a:t>
            </a:r>
            <a:r>
              <a:rPr lang="fi-FI" altLang="fi-FI" sz="1500" dirty="0" err="1"/>
              <a:t>tests</a:t>
            </a:r>
            <a:r>
              <a:rPr lang="fi-FI" altLang="fi-FI" sz="1500" dirty="0"/>
              <a:t> </a:t>
            </a:r>
          </a:p>
          <a:p>
            <a:pPr>
              <a:buFont typeface="Wingdings" panose="05000000000000000000" pitchFamily="2" charset="2"/>
              <a:buChar char="v"/>
              <a:defRPr/>
            </a:pPr>
            <a:r>
              <a:rPr lang="fi-FI" altLang="fi-FI" sz="1500" dirty="0" err="1"/>
              <a:t>Allergy</a:t>
            </a:r>
            <a:r>
              <a:rPr lang="fi-FI" altLang="fi-FI" sz="1500" dirty="0"/>
              <a:t> </a:t>
            </a:r>
            <a:r>
              <a:rPr lang="fi-FI" altLang="fi-FI" sz="1500" dirty="0" err="1"/>
              <a:t>antihistamine</a:t>
            </a:r>
            <a:r>
              <a:rPr lang="fi-FI" altLang="fi-FI" sz="1500" dirty="0"/>
              <a:t>, </a:t>
            </a:r>
            <a:r>
              <a:rPr lang="fi-FI" altLang="fi-FI" sz="1500" dirty="0" err="1"/>
              <a:t>adrenaline</a:t>
            </a:r>
            <a:r>
              <a:rPr lang="fi-FI" altLang="fi-FI" sz="1500" dirty="0"/>
              <a:t> </a:t>
            </a:r>
            <a:r>
              <a:rPr lang="fi-FI" altLang="fi-FI" sz="1500" dirty="0" err="1"/>
              <a:t>pen</a:t>
            </a:r>
            <a:r>
              <a:rPr lang="fi-FI" altLang="fi-FI" sz="1500" dirty="0"/>
              <a:t> ( </a:t>
            </a:r>
            <a:r>
              <a:rPr lang="fi-FI" altLang="fi-FI" sz="1500" dirty="0" err="1"/>
              <a:t>if</a:t>
            </a:r>
            <a:r>
              <a:rPr lang="fi-FI" altLang="fi-FI" sz="1500" dirty="0"/>
              <a:t> </a:t>
            </a:r>
            <a:r>
              <a:rPr lang="fi-FI" altLang="fi-FI" sz="1500" dirty="0" err="1"/>
              <a:t>risk</a:t>
            </a:r>
            <a:r>
              <a:rPr lang="fi-FI" altLang="fi-FI" sz="1500" dirty="0"/>
              <a:t> of </a:t>
            </a:r>
            <a:r>
              <a:rPr lang="fi-FI" altLang="fi-FI" sz="1500" dirty="0" err="1"/>
              <a:t>anaphylaxis</a:t>
            </a:r>
            <a:r>
              <a:rPr lang="fi-FI" altLang="fi-FI" sz="1500" dirty="0"/>
              <a:t>) </a:t>
            </a:r>
          </a:p>
          <a:p>
            <a:pPr>
              <a:buFont typeface="Wingdings" panose="05000000000000000000" pitchFamily="2" charset="2"/>
              <a:buChar char="v"/>
              <a:defRPr/>
            </a:pPr>
            <a:r>
              <a:rPr lang="fi-FI" altLang="fi-FI" sz="1500" dirty="0"/>
              <a:t>For </a:t>
            </a:r>
            <a:r>
              <a:rPr lang="fi-FI" altLang="fi-FI" sz="1500" dirty="0" err="1"/>
              <a:t>insect</a:t>
            </a:r>
            <a:r>
              <a:rPr lang="fi-FI" altLang="fi-FI" sz="1500" dirty="0"/>
              <a:t> bites:1% </a:t>
            </a:r>
            <a:r>
              <a:rPr lang="fi-FI" altLang="fi-FI" sz="1500" dirty="0" err="1"/>
              <a:t>cortisone</a:t>
            </a:r>
            <a:r>
              <a:rPr lang="fi-FI" altLang="fi-FI" sz="1500" dirty="0"/>
              <a:t> </a:t>
            </a:r>
            <a:r>
              <a:rPr lang="fi-FI" altLang="fi-FI" sz="1500" dirty="0" err="1"/>
              <a:t>cream</a:t>
            </a:r>
            <a:r>
              <a:rPr lang="fi-FI" altLang="fi-FI" sz="1500" dirty="0"/>
              <a:t> and </a:t>
            </a:r>
            <a:r>
              <a:rPr lang="fi-FI" altLang="fi-FI" sz="1500" dirty="0" err="1"/>
              <a:t>antihistamine</a:t>
            </a:r>
            <a:r>
              <a:rPr lang="fi-FI" altLang="fi-FI" sz="1500" dirty="0"/>
              <a:t> (</a:t>
            </a:r>
            <a:r>
              <a:rPr lang="fi-FI" altLang="fi-FI" sz="1500" dirty="0" err="1"/>
              <a:t>helps</a:t>
            </a:r>
            <a:r>
              <a:rPr lang="fi-FI" altLang="fi-FI" sz="1500" dirty="0"/>
              <a:t> </a:t>
            </a:r>
            <a:r>
              <a:rPr lang="fi-FI" altLang="fi-FI" sz="1500" dirty="0" err="1"/>
              <a:t>with</a:t>
            </a:r>
            <a:r>
              <a:rPr lang="fi-FI" altLang="fi-FI" sz="1500" dirty="0"/>
              <a:t> </a:t>
            </a:r>
            <a:r>
              <a:rPr lang="fi-FI" altLang="fi-FI" sz="1500" dirty="0" err="1"/>
              <a:t>itching</a:t>
            </a:r>
            <a:r>
              <a:rPr lang="fi-FI" altLang="fi-FI" sz="1500" dirty="0"/>
              <a:t>) </a:t>
            </a:r>
          </a:p>
          <a:p>
            <a:pPr>
              <a:buFont typeface="Wingdings" panose="05000000000000000000" pitchFamily="2" charset="2"/>
              <a:buChar char="v"/>
              <a:defRPr/>
            </a:pPr>
            <a:r>
              <a:rPr lang="fi-FI" altLang="fi-FI" sz="1500" dirty="0" err="1"/>
              <a:t>Sunscreen</a:t>
            </a:r>
            <a:r>
              <a:rPr lang="fi-FI" altLang="fi-FI" sz="1500" dirty="0"/>
              <a:t> and </a:t>
            </a:r>
            <a:r>
              <a:rPr lang="fi-FI" altLang="fi-FI" sz="1500" dirty="0" err="1"/>
              <a:t>moisturiser</a:t>
            </a:r>
            <a:r>
              <a:rPr lang="fi-FI" altLang="fi-FI" sz="1500" dirty="0"/>
              <a:t> </a:t>
            </a:r>
          </a:p>
          <a:p>
            <a:pPr>
              <a:buFont typeface="Wingdings" panose="05000000000000000000" pitchFamily="2" charset="2"/>
              <a:buChar char="v"/>
              <a:defRPr/>
            </a:pPr>
            <a:r>
              <a:rPr lang="fi-FI" altLang="fi-FI" sz="1500" dirty="0"/>
              <a:t>Herpes( </a:t>
            </a:r>
            <a:r>
              <a:rPr lang="fi-FI" altLang="fi-FI" sz="1500" dirty="0" err="1"/>
              <a:t>coughing</a:t>
            </a:r>
            <a:r>
              <a:rPr lang="fi-FI" altLang="fi-FI" sz="1500" dirty="0"/>
              <a:t> </a:t>
            </a:r>
            <a:r>
              <a:rPr lang="fi-FI" altLang="fi-FI" sz="1500" dirty="0" err="1"/>
              <a:t>cough</a:t>
            </a:r>
            <a:r>
              <a:rPr lang="fi-FI" altLang="fi-FI" sz="1500" dirty="0"/>
              <a:t>):Herpes </a:t>
            </a:r>
            <a:r>
              <a:rPr lang="fi-FI" altLang="fi-FI" sz="1500" dirty="0" err="1"/>
              <a:t>cream</a:t>
            </a:r>
            <a:r>
              <a:rPr lang="fi-FI" altLang="fi-FI" sz="1500" dirty="0"/>
              <a:t> </a:t>
            </a:r>
          </a:p>
          <a:p>
            <a:pPr>
              <a:buFont typeface="Wingdings" panose="05000000000000000000" pitchFamily="2" charset="2"/>
              <a:buChar char="v"/>
              <a:defRPr/>
            </a:pPr>
            <a:r>
              <a:rPr lang="fi-FI" altLang="fi-FI" sz="1500" dirty="0" err="1"/>
              <a:t>Fungal</a:t>
            </a:r>
            <a:r>
              <a:rPr lang="fi-FI" altLang="fi-FI" sz="1500" dirty="0"/>
              <a:t> </a:t>
            </a:r>
            <a:r>
              <a:rPr lang="fi-FI" altLang="fi-FI" sz="1500" dirty="0" err="1"/>
              <a:t>cream</a:t>
            </a:r>
            <a:r>
              <a:rPr lang="fi-FI" altLang="fi-FI" sz="1500" dirty="0"/>
              <a:t> (</a:t>
            </a:r>
            <a:r>
              <a:rPr lang="fi-FI" altLang="fi-FI" sz="1500" dirty="0" err="1"/>
              <a:t>especially</a:t>
            </a:r>
            <a:r>
              <a:rPr lang="fi-FI" altLang="fi-FI" sz="1500" dirty="0"/>
              <a:t> in </a:t>
            </a:r>
            <a:r>
              <a:rPr lang="fi-FI" altLang="fi-FI" sz="1500" dirty="0" err="1"/>
              <a:t>the</a:t>
            </a:r>
            <a:r>
              <a:rPr lang="fi-FI" altLang="fi-FI" sz="1500" dirty="0"/>
              <a:t> </a:t>
            </a:r>
            <a:r>
              <a:rPr lang="fi-FI" altLang="fi-FI" sz="1500" dirty="0" err="1"/>
              <a:t>tropics</a:t>
            </a:r>
            <a:r>
              <a:rPr lang="fi-FI" altLang="fi-FI" sz="1500" dirty="0"/>
              <a:t>)</a:t>
            </a:r>
          </a:p>
          <a:p>
            <a:pPr>
              <a:buFont typeface="Wingdings" panose="05000000000000000000" pitchFamily="2" charset="2"/>
              <a:buChar char="v"/>
              <a:defRPr/>
            </a:pPr>
            <a:r>
              <a:rPr lang="fi-FI" altLang="fi-FI" sz="1500" dirty="0" err="1"/>
              <a:t>Tooth</a:t>
            </a:r>
            <a:r>
              <a:rPr lang="fi-FI" altLang="fi-FI" sz="1500" dirty="0"/>
              <a:t> </a:t>
            </a:r>
            <a:r>
              <a:rPr lang="fi-FI" altLang="fi-FI" sz="1500" dirty="0" err="1"/>
              <a:t>chipping:Cavit</a:t>
            </a:r>
            <a:r>
              <a:rPr lang="fi-FI" altLang="fi-FI" sz="1500" dirty="0"/>
              <a:t>, </a:t>
            </a:r>
            <a:r>
              <a:rPr lang="fi-FI" altLang="fi-FI" sz="1500" dirty="0" err="1"/>
              <a:t>temporary</a:t>
            </a:r>
            <a:r>
              <a:rPr lang="fi-FI" altLang="fi-FI" sz="1500" dirty="0"/>
              <a:t> </a:t>
            </a:r>
            <a:r>
              <a:rPr lang="fi-FI" altLang="fi-FI" sz="1500" dirty="0" err="1"/>
              <a:t>patching</a:t>
            </a:r>
            <a:r>
              <a:rPr lang="fi-FI" altLang="fi-FI" sz="1500" dirty="0"/>
              <a:t> </a:t>
            </a:r>
            <a:r>
              <a:rPr lang="fi-FI" altLang="fi-FI" sz="1500" dirty="0" err="1"/>
              <a:t>material</a:t>
            </a:r>
            <a:endParaRPr lang="fi-FI" altLang="fi-FI" sz="1500" dirty="0"/>
          </a:p>
          <a:p>
            <a:pPr>
              <a:buFont typeface="Wingdings" panose="05000000000000000000" pitchFamily="2" charset="2"/>
              <a:buChar char="v"/>
              <a:defRPr/>
            </a:pPr>
            <a:r>
              <a:rPr lang="fi-FI" altLang="fi-FI" sz="1500" dirty="0"/>
              <a:t>Travel </a:t>
            </a:r>
            <a:r>
              <a:rPr lang="fi-FI" altLang="fi-FI" sz="1500" dirty="0" err="1"/>
              <a:t>sickness</a:t>
            </a:r>
            <a:r>
              <a:rPr lang="fi-FI" altLang="fi-FI" sz="1500" dirty="0"/>
              <a:t> </a:t>
            </a:r>
            <a:r>
              <a:rPr lang="fi-FI" altLang="fi-FI" sz="1500" dirty="0" err="1"/>
              <a:t>remedy</a:t>
            </a:r>
            <a:endParaRPr lang="fi-FI" altLang="fi-FI" sz="1500" dirty="0"/>
          </a:p>
          <a:p>
            <a:pPr>
              <a:buFont typeface="Wingdings" panose="05000000000000000000" pitchFamily="2" charset="2"/>
              <a:buChar char="v"/>
              <a:defRPr/>
            </a:pPr>
            <a:r>
              <a:rPr lang="fi-FI" altLang="fi-FI" sz="1500" dirty="0"/>
              <a:t>Fever </a:t>
            </a:r>
            <a:r>
              <a:rPr lang="fi-FI" altLang="fi-FI" sz="1500" dirty="0" err="1"/>
              <a:t>medicine</a:t>
            </a:r>
            <a:r>
              <a:rPr lang="fi-FI" altLang="fi-FI" sz="1500" dirty="0"/>
              <a:t>(</a:t>
            </a:r>
            <a:r>
              <a:rPr lang="fi-FI" altLang="fi-FI" sz="1500" dirty="0" err="1"/>
              <a:t>paracetamol,ibuprofen</a:t>
            </a:r>
            <a:r>
              <a:rPr lang="fi-FI" altLang="fi-FI" sz="1500" dirty="0"/>
              <a:t>))</a:t>
            </a:r>
          </a:p>
          <a:p>
            <a:pPr>
              <a:buFont typeface="Wingdings" panose="05000000000000000000" pitchFamily="2" charset="2"/>
              <a:buChar char="v"/>
              <a:defRPr/>
            </a:pPr>
            <a:endParaRPr lang="fi-FI" altLang="fi-FI" sz="1500" dirty="0"/>
          </a:p>
          <a:p>
            <a:endParaRPr lang="fi-FI" sz="15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29722" y="639763"/>
            <a:ext cx="3322197" cy="5492750"/>
          </a:xfrm>
        </p:spPr>
        <p:txBody>
          <a:bodyPr>
            <a:normAutofit/>
          </a:bodyPr>
          <a:lstStyle/>
          <a:p>
            <a:r>
              <a:rPr lang="fi-FI" sz="5200" dirty="0">
                <a:solidFill>
                  <a:srgbClr val="FFFFFF"/>
                </a:solidFill>
              </a:rPr>
              <a:t>TRAVEL PHARMACY</a:t>
            </a:r>
          </a:p>
        </p:txBody>
      </p:sp>
      <p:graphicFrame>
        <p:nvGraphicFramePr>
          <p:cNvPr id="5" name="Sisällön paikkamerkki 2">
            <a:extLst>
              <a:ext uri="{FF2B5EF4-FFF2-40B4-BE49-F238E27FC236}">
                <a16:creationId xmlns:a16="http://schemas.microsoft.com/office/drawing/2014/main" id="{962429AF-E77F-BA2C-39C4-471F16CDEC6C}"/>
              </a:ext>
            </a:extLst>
          </p:cNvPr>
          <p:cNvGraphicFramePr>
            <a:graphicFrameLocks noGrp="1"/>
          </p:cNvGraphicFramePr>
          <p:nvPr>
            <p:ph idx="1"/>
            <p:extLst>
              <p:ext uri="{D42A27DB-BD31-4B8C-83A1-F6EECF244321}">
                <p14:modId xmlns:p14="http://schemas.microsoft.com/office/powerpoint/2010/main" val="149427098"/>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503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F2C6BB-A253-35C2-BC7A-1941F4B4D3DD}"/>
              </a:ext>
            </a:extLst>
          </p:cNvPr>
          <p:cNvSpPr>
            <a:spLocks noGrp="1"/>
          </p:cNvSpPr>
          <p:nvPr>
            <p:ph type="title"/>
          </p:nvPr>
        </p:nvSpPr>
        <p:spPr>
          <a:xfrm>
            <a:off x="4800600" y="499533"/>
            <a:ext cx="3856703" cy="1658198"/>
          </a:xfrm>
        </p:spPr>
        <p:txBody>
          <a:bodyPr vert="horz" lIns="91440" tIns="45720" rIns="91440" bIns="45720" rtlCol="0" anchor="ctr">
            <a:normAutofit fontScale="90000"/>
          </a:bodyPr>
          <a:lstStyle/>
          <a:p>
            <a:pPr>
              <a:lnSpc>
                <a:spcPct val="85000"/>
              </a:lnSpc>
            </a:pPr>
            <a:r>
              <a:rPr lang="en-US" sz="4600" dirty="0">
                <a:solidFill>
                  <a:srgbClr val="522F5B"/>
                </a:solidFill>
              </a:rPr>
              <a:t>MENTAL WELLBEING ABROAD</a:t>
            </a:r>
          </a:p>
        </p:txBody>
      </p:sp>
      <p:pic>
        <p:nvPicPr>
          <p:cNvPr id="19458" name="Picture 2" descr="Mental Health | Seminaarit | Tapahtumat | ENVI | Valiokunnat | Euroopan  parlamentti">
            <a:extLst>
              <a:ext uri="{FF2B5EF4-FFF2-40B4-BE49-F238E27FC236}">
                <a16:creationId xmlns:a16="http://schemas.microsoft.com/office/drawing/2014/main" id="{CCAEEDF3-F8BE-3BE3-8DA3-136C569778F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2133" r="21463" b="-1"/>
          <a:stretch/>
        </p:blipFill>
        <p:spPr bwMode="auto">
          <a:xfrm>
            <a:off x="590955" y="645106"/>
            <a:ext cx="3871599" cy="5247747"/>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D92A986A-0487-3FF6-093C-95951B82FE1A}"/>
              </a:ext>
            </a:extLst>
          </p:cNvPr>
          <p:cNvSpPr>
            <a:spLocks noGrp="1"/>
          </p:cNvSpPr>
          <p:nvPr>
            <p:ph sz="half" idx="1"/>
          </p:nvPr>
        </p:nvSpPr>
        <p:spPr>
          <a:xfrm>
            <a:off x="4800600" y="2011680"/>
            <a:ext cx="3856703" cy="3864732"/>
          </a:xfrm>
        </p:spPr>
        <p:txBody>
          <a:bodyPr vert="horz" lIns="91440" tIns="45720" rIns="91440" bIns="45720" rtlCol="0">
            <a:normAutofit/>
          </a:bodyPr>
          <a:lstStyle/>
          <a:p>
            <a:r>
              <a:rPr lang="en-US" altLang="fi-FI" sz="1500" dirty="0"/>
              <a:t>A long-awaited trip can be accompanied by disappointments -&gt; stress</a:t>
            </a:r>
          </a:p>
          <a:p>
            <a:r>
              <a:rPr lang="en-US" altLang="fi-FI" sz="1500" dirty="0"/>
              <a:t>Conflicts at home and school may unexpectedly follow.</a:t>
            </a:r>
          </a:p>
          <a:p>
            <a:r>
              <a:rPr lang="en-US" altLang="fi-FI" sz="1500" dirty="0"/>
              <a:t>Possible accidents or near misses.</a:t>
            </a:r>
          </a:p>
          <a:p>
            <a:r>
              <a:rPr lang="en-US" altLang="fi-FI" sz="1500" dirty="0" err="1"/>
              <a:t>Familiarisation</a:t>
            </a:r>
            <a:r>
              <a:rPr lang="en-US" altLang="fi-FI" sz="1500" dirty="0"/>
              <a:t> with the country and its culture, realistic expectations -&gt; prevention of mental health problems.</a:t>
            </a:r>
          </a:p>
          <a:p>
            <a:r>
              <a:rPr lang="en-US" altLang="fi-FI" sz="1500" dirty="0"/>
              <a:t>It is important to talk to someone about your feelings. In most cases, just talking about things helps.</a:t>
            </a:r>
          </a:p>
          <a:p>
            <a:r>
              <a:rPr lang="en-US" altLang="fi-FI" sz="1500" dirty="0"/>
              <a:t>Different countries have different attitudes towards mental health problems.</a:t>
            </a:r>
          </a:p>
          <a:p>
            <a:endParaRPr lang="en-US" sz="1500" dirty="0"/>
          </a:p>
        </p:txBody>
      </p:sp>
    </p:spTree>
    <p:extLst>
      <p:ext uri="{BB962C8B-B14F-4D97-AF65-F5344CB8AC3E}">
        <p14:creationId xmlns:p14="http://schemas.microsoft.com/office/powerpoint/2010/main" val="2399411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DE9448-3E2E-79AA-103A-6CCABD32BCE7}"/>
              </a:ext>
            </a:extLst>
          </p:cNvPr>
          <p:cNvSpPr>
            <a:spLocks noGrp="1"/>
          </p:cNvSpPr>
          <p:nvPr>
            <p:ph type="title"/>
          </p:nvPr>
        </p:nvSpPr>
        <p:spPr>
          <a:xfrm>
            <a:off x="492919" y="499533"/>
            <a:ext cx="7967513" cy="1273283"/>
          </a:xfrm>
        </p:spPr>
        <p:txBody>
          <a:bodyPr/>
          <a:lstStyle/>
          <a:p>
            <a:r>
              <a:rPr lang="fi-FI" dirty="0"/>
              <a:t>SOURCES:</a:t>
            </a:r>
            <a:endParaRPr lang="en-US" dirty="0"/>
          </a:p>
        </p:txBody>
      </p:sp>
      <p:sp>
        <p:nvSpPr>
          <p:cNvPr id="3" name="Sisällön paikkamerkki 2">
            <a:extLst>
              <a:ext uri="{FF2B5EF4-FFF2-40B4-BE49-F238E27FC236}">
                <a16:creationId xmlns:a16="http://schemas.microsoft.com/office/drawing/2014/main" id="{DF240AE2-988B-B94E-1806-126537D8D025}"/>
              </a:ext>
            </a:extLst>
          </p:cNvPr>
          <p:cNvSpPr>
            <a:spLocks noGrp="1"/>
          </p:cNvSpPr>
          <p:nvPr>
            <p:ph idx="1"/>
          </p:nvPr>
        </p:nvSpPr>
        <p:spPr/>
        <p:txBody>
          <a:bodyPr>
            <a:normAutofit fontScale="70000" lnSpcReduction="20000"/>
          </a:bodyPr>
          <a:lstStyle/>
          <a:p>
            <a:r>
              <a:rPr lang="en-US">
                <a:hlinkClick r:id="rId2"/>
              </a:rPr>
              <a:t>https://www.terveyskirjasto.fi/sisalto/matkailijan-terveysopas</a:t>
            </a:r>
            <a:endParaRPr lang="en-US"/>
          </a:p>
          <a:p>
            <a:r>
              <a:rPr lang="fi-FI"/>
              <a:t>https://www.terveyskirjasto.fi/mat00005</a:t>
            </a:r>
            <a:endParaRPr lang="en-US"/>
          </a:p>
          <a:p>
            <a:endParaRPr lang="en-US"/>
          </a:p>
          <a:p>
            <a:endParaRPr lang="en-US"/>
          </a:p>
          <a:p>
            <a:r>
              <a:rPr lang="en-US">
                <a:hlinkClick r:id="rId3"/>
              </a:rPr>
              <a:t>https://rokote.fi/</a:t>
            </a:r>
            <a:endParaRPr lang="en-US"/>
          </a:p>
          <a:p>
            <a:endParaRPr lang="en-US"/>
          </a:p>
          <a:p>
            <a:r>
              <a:rPr lang="fi-FI" sz="2400">
                <a:hlinkClick r:id="rId4"/>
              </a:rPr>
              <a:t>https://www.kanta.fi/ulkomailla</a:t>
            </a:r>
            <a:endParaRPr lang="fi-FI" sz="2400"/>
          </a:p>
          <a:p>
            <a:endParaRPr lang="fi-FI"/>
          </a:p>
          <a:p>
            <a:r>
              <a:rPr lang="fi-FI" sz="2400">
                <a:hlinkClick r:id="rId5"/>
              </a:rPr>
              <a:t>https://www.eu-terveydenhoito.fi/laakkeet/laakkeiden-vienti-ulkomaille</a:t>
            </a:r>
            <a:endParaRPr lang="fi-FI" sz="2400"/>
          </a:p>
          <a:p>
            <a:r>
              <a:rPr lang="en-US" sz="2400"/>
              <a:t>https://www.keliakialiitto.fi/kuluttajat/gluteeniton-elama/matkalla/ </a:t>
            </a:r>
          </a:p>
          <a:p>
            <a:r>
              <a:rPr lang="en-US" sz="2400"/>
              <a:t>http://www.cyeweb.eu/travelnet</a:t>
            </a:r>
            <a:endParaRPr lang="fi-FI" sz="2400"/>
          </a:p>
          <a:p>
            <a:endParaRPr lang="en-US"/>
          </a:p>
        </p:txBody>
      </p:sp>
    </p:spTree>
    <p:extLst>
      <p:ext uri="{BB962C8B-B14F-4D97-AF65-F5344CB8AC3E}">
        <p14:creationId xmlns:p14="http://schemas.microsoft.com/office/powerpoint/2010/main" val="500258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D333CBE-B699-4E3B-9F45-C045F7734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Otsikko 1">
            <a:extLst>
              <a:ext uri="{FF2B5EF4-FFF2-40B4-BE49-F238E27FC236}">
                <a16:creationId xmlns:a16="http://schemas.microsoft.com/office/drawing/2014/main" id="{2E7AE320-0CE2-4F8F-B068-1F76A612F4CD}"/>
              </a:ext>
            </a:extLst>
          </p:cNvPr>
          <p:cNvSpPr>
            <a:spLocks noGrp="1"/>
          </p:cNvSpPr>
          <p:nvPr>
            <p:ph type="title"/>
          </p:nvPr>
        </p:nvSpPr>
        <p:spPr>
          <a:xfrm>
            <a:off x="452628" y="770467"/>
            <a:ext cx="3543308" cy="3352800"/>
          </a:xfrm>
        </p:spPr>
        <p:txBody>
          <a:bodyPr vert="horz" lIns="91440" tIns="45720" rIns="91440" bIns="45720" rtlCol="0" anchor="b">
            <a:normAutofit/>
          </a:bodyPr>
          <a:lstStyle/>
          <a:p>
            <a:pPr>
              <a:lnSpc>
                <a:spcPct val="80000"/>
              </a:lnSpc>
            </a:pPr>
            <a:r>
              <a:rPr lang="en-US" sz="6300" kern="1200" spc="-120" baseline="0" dirty="0">
                <a:solidFill>
                  <a:srgbClr val="FFFFFF"/>
                </a:solidFill>
                <a:latin typeface="+mj-lt"/>
                <a:ea typeface="+mj-ea"/>
                <a:cs typeface="+mj-cs"/>
              </a:rPr>
              <a:t>HAVE A GOOD JORNEY!</a:t>
            </a:r>
          </a:p>
        </p:txBody>
      </p:sp>
      <p:sp>
        <p:nvSpPr>
          <p:cNvPr id="18" name="Rectangle 17">
            <a:extLst>
              <a:ext uri="{FF2B5EF4-FFF2-40B4-BE49-F238E27FC236}">
                <a16:creationId xmlns:a16="http://schemas.microsoft.com/office/drawing/2014/main" id="{FCA118C4-32A6-466D-8453-BA738103A0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descr="Kuva, joka sisältää kohteen kirahvi, ruoho, puu, nisäkäs&#10;&#10;Kuvaus luotu automaattisesti">
            <a:extLst>
              <a:ext uri="{FF2B5EF4-FFF2-40B4-BE49-F238E27FC236}">
                <a16:creationId xmlns:a16="http://schemas.microsoft.com/office/drawing/2014/main" id="{94616565-FA0A-4447-8728-FFCDF6F84F5C}"/>
              </a:ext>
            </a:extLst>
          </p:cNvPr>
          <p:cNvPicPr>
            <a:picLocks noGrp="1" noChangeAspect="1"/>
          </p:cNvPicPr>
          <p:nvPr>
            <p:ph idx="1"/>
          </p:nvPr>
        </p:nvPicPr>
        <p:blipFill rotWithShape="1">
          <a:blip r:embed="rId2"/>
          <a:srcRect l="3399" r="5363" b="-1"/>
          <a:stretch/>
        </p:blipFill>
        <p:spPr>
          <a:xfrm>
            <a:off x="4572000" y="629265"/>
            <a:ext cx="4089402" cy="5585271"/>
          </a:xfrm>
          <a:prstGeom prst="rect">
            <a:avLst/>
          </a:prstGeom>
        </p:spPr>
      </p:pic>
    </p:spTree>
    <p:extLst>
      <p:ext uri="{BB962C8B-B14F-4D97-AF65-F5344CB8AC3E}">
        <p14:creationId xmlns:p14="http://schemas.microsoft.com/office/powerpoint/2010/main" val="399423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776DCA-3909-588C-F724-78D0739214A2}"/>
              </a:ext>
            </a:extLst>
          </p:cNvPr>
          <p:cNvSpPr>
            <a:spLocks noGrp="1"/>
          </p:cNvSpPr>
          <p:nvPr>
            <p:ph type="title"/>
          </p:nvPr>
        </p:nvSpPr>
        <p:spPr>
          <a:xfrm>
            <a:off x="492918" y="499533"/>
            <a:ext cx="5336382" cy="1658198"/>
          </a:xfrm>
        </p:spPr>
        <p:txBody>
          <a:bodyPr vert="horz" lIns="91440" tIns="45720" rIns="91440" bIns="45720" rtlCol="0" anchor="ctr">
            <a:normAutofit/>
          </a:bodyPr>
          <a:lstStyle/>
          <a:p>
            <a:pPr>
              <a:lnSpc>
                <a:spcPct val="85000"/>
              </a:lnSpc>
            </a:pPr>
            <a:r>
              <a:rPr lang="en-US" sz="4200" dirty="0">
                <a:solidFill>
                  <a:srgbClr val="5D619E"/>
                </a:solidFill>
              </a:rPr>
              <a:t>EARS BLOCKED DURING A FLIGHT</a:t>
            </a:r>
          </a:p>
        </p:txBody>
      </p:sp>
      <p:sp>
        <p:nvSpPr>
          <p:cNvPr id="3" name="Sisällön paikkamerkki 2">
            <a:extLst>
              <a:ext uri="{FF2B5EF4-FFF2-40B4-BE49-F238E27FC236}">
                <a16:creationId xmlns:a16="http://schemas.microsoft.com/office/drawing/2014/main" id="{6DD79DDF-EB53-8618-C13C-DB7AEEC970BC}"/>
              </a:ext>
            </a:extLst>
          </p:cNvPr>
          <p:cNvSpPr>
            <a:spLocks noGrp="1"/>
          </p:cNvSpPr>
          <p:nvPr>
            <p:ph sz="half" idx="1"/>
          </p:nvPr>
        </p:nvSpPr>
        <p:spPr>
          <a:xfrm>
            <a:off x="507492" y="2011680"/>
            <a:ext cx="5157812" cy="3766185"/>
          </a:xfrm>
        </p:spPr>
        <p:txBody>
          <a:bodyPr vert="horz" lIns="91440" tIns="45720" rIns="91440" bIns="45720" rtlCol="0">
            <a:normAutofit/>
          </a:bodyPr>
          <a:lstStyle/>
          <a:p>
            <a:r>
              <a:rPr lang="en-US" sz="1700" b="1" dirty="0"/>
              <a:t>If you have a cold at the start of your flight, stock up on cold and painkillers for the journey. </a:t>
            </a:r>
          </a:p>
          <a:p>
            <a:r>
              <a:rPr lang="en-US" sz="1700" b="1" dirty="0"/>
              <a:t>Drink enough water, avoid </a:t>
            </a:r>
            <a:r>
              <a:rPr lang="en-US" sz="1700" b="1" dirty="0" err="1"/>
              <a:t>coffee.Ear</a:t>
            </a:r>
            <a:r>
              <a:rPr lang="en-US" sz="1700" b="1" dirty="0"/>
              <a:t> symptoms can be relieved with a cold spray or cold plaster, available at the pharmacy.</a:t>
            </a:r>
          </a:p>
          <a:p>
            <a:r>
              <a:rPr lang="en-US" sz="1700" b="1" dirty="0"/>
              <a:t>Apply the nasal strips/spray one hour before landing.</a:t>
            </a:r>
          </a:p>
          <a:p>
            <a:r>
              <a:rPr lang="en-US" sz="1700" b="1" dirty="0"/>
              <a:t>Chew gum.</a:t>
            </a:r>
          </a:p>
          <a:p>
            <a:r>
              <a:rPr lang="en-US" sz="1700" b="1" dirty="0"/>
              <a:t>Ear plugs can also </a:t>
            </a:r>
            <a:r>
              <a:rPr lang="en-US" sz="1700" b="1" dirty="0" err="1"/>
              <a:t>help.Blow</a:t>
            </a:r>
            <a:r>
              <a:rPr lang="en-US" sz="1700" b="1" dirty="0"/>
              <a:t> air into your ears while holding your nose and mouth closed.</a:t>
            </a:r>
          </a:p>
        </p:txBody>
      </p:sp>
      <p:pic>
        <p:nvPicPr>
          <p:cNvPr id="5122" name="Picture 2" descr="Suihkeet ja tipat nuhan hoitoon - Apteekkituotteet.fi verkkoapteekki">
            <a:extLst>
              <a:ext uri="{FF2B5EF4-FFF2-40B4-BE49-F238E27FC236}">
                <a16:creationId xmlns:a16="http://schemas.microsoft.com/office/drawing/2014/main" id="{4F71D071-576B-C509-C6C7-AFFD38EB2CF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7488" r="17961" b="-2"/>
          <a:stretch/>
        </p:blipFill>
        <p:spPr bwMode="auto">
          <a:xfrm>
            <a:off x="6085902" y="10"/>
            <a:ext cx="3058098" cy="68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6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50089B-FA7B-A04E-8C80-0D04E3319813}"/>
              </a:ext>
            </a:extLst>
          </p:cNvPr>
          <p:cNvSpPr>
            <a:spLocks noGrp="1"/>
          </p:cNvSpPr>
          <p:nvPr>
            <p:ph type="title"/>
          </p:nvPr>
        </p:nvSpPr>
        <p:spPr>
          <a:xfrm>
            <a:off x="492918" y="499533"/>
            <a:ext cx="8079581" cy="1658198"/>
          </a:xfrm>
        </p:spPr>
        <p:txBody>
          <a:bodyPr vert="horz" lIns="91440" tIns="45720" rIns="91440" bIns="45720" rtlCol="0" anchor="ctr">
            <a:normAutofit/>
          </a:bodyPr>
          <a:lstStyle/>
          <a:p>
            <a:pPr>
              <a:lnSpc>
                <a:spcPct val="85000"/>
              </a:lnSpc>
            </a:pPr>
            <a:r>
              <a:rPr lang="en-US" sz="5400" dirty="0"/>
              <a:t>ARE YOU SCARED OF FLYING?</a:t>
            </a:r>
          </a:p>
        </p:txBody>
      </p:sp>
      <p:pic>
        <p:nvPicPr>
          <p:cNvPr id="6146" name="Picture 2" descr="Lentopelko pois | Mondo">
            <a:extLst>
              <a:ext uri="{FF2B5EF4-FFF2-40B4-BE49-F238E27FC236}">
                <a16:creationId xmlns:a16="http://schemas.microsoft.com/office/drawing/2014/main" id="{BD9B2D44-041E-E083-3E62-73C1C6DCC17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398" r="34428" b="1"/>
          <a:stretch/>
        </p:blipFill>
        <p:spPr bwMode="auto">
          <a:xfrm>
            <a:off x="6019874" y="2076150"/>
            <a:ext cx="2537952" cy="3440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8" name="Sisällön paikkamerkki 2">
            <a:extLst>
              <a:ext uri="{FF2B5EF4-FFF2-40B4-BE49-F238E27FC236}">
                <a16:creationId xmlns:a16="http://schemas.microsoft.com/office/drawing/2014/main" id="{AA657B8C-8729-609C-1D7D-608346F71FC6}"/>
              </a:ext>
            </a:extLst>
          </p:cNvPr>
          <p:cNvGraphicFramePr>
            <a:graphicFrameLocks noGrp="1"/>
          </p:cNvGraphicFramePr>
          <p:nvPr>
            <p:ph sz="half" idx="1"/>
            <p:extLst>
              <p:ext uri="{D42A27DB-BD31-4B8C-83A1-F6EECF244321}">
                <p14:modId xmlns:p14="http://schemas.microsoft.com/office/powerpoint/2010/main" val="3559479701"/>
              </p:ext>
            </p:extLst>
          </p:nvPr>
        </p:nvGraphicFramePr>
        <p:xfrm>
          <a:off x="507492" y="2011680"/>
          <a:ext cx="5156708" cy="3766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306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B5C3FE1E-0A7F-41BE-A568-1BF85E2E8D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6425B9B-089D-DE29-ADD2-EA0D22279532}"/>
              </a:ext>
            </a:extLst>
          </p:cNvPr>
          <p:cNvSpPr>
            <a:spLocks noGrp="1"/>
          </p:cNvSpPr>
          <p:nvPr>
            <p:ph type="title"/>
          </p:nvPr>
        </p:nvSpPr>
        <p:spPr>
          <a:xfrm>
            <a:off x="5397909" y="499533"/>
            <a:ext cx="3259394" cy="1512147"/>
          </a:xfrm>
        </p:spPr>
        <p:txBody>
          <a:bodyPr vert="horz" lIns="91440" tIns="45720" rIns="91440" bIns="45720" rtlCol="0" anchor="ctr">
            <a:normAutofit/>
          </a:bodyPr>
          <a:lstStyle/>
          <a:p>
            <a:pPr>
              <a:lnSpc>
                <a:spcPct val="85000"/>
              </a:lnSpc>
            </a:pPr>
            <a:r>
              <a:rPr lang="en-US" sz="4200" dirty="0">
                <a:solidFill>
                  <a:srgbClr val="6F5048"/>
                </a:solidFill>
              </a:rPr>
              <a:t>ALLERGIES AND ASTHMA</a:t>
            </a:r>
          </a:p>
        </p:txBody>
      </p:sp>
      <p:pic>
        <p:nvPicPr>
          <p:cNvPr id="8194" name="Picture 2" descr="Potilaan Lääkärilehti - Aikuisen astman alatyypit – hoito kehittyy">
            <a:extLst>
              <a:ext uri="{FF2B5EF4-FFF2-40B4-BE49-F238E27FC236}">
                <a16:creationId xmlns:a16="http://schemas.microsoft.com/office/drawing/2014/main" id="{2A46EE04-BDB3-ED0E-6FCA-63196356E0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395536" y="1916832"/>
            <a:ext cx="4088720" cy="2720857"/>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0C5922CE-15F6-D9A3-4D7A-4142AEA3DF23}"/>
              </a:ext>
            </a:extLst>
          </p:cNvPr>
          <p:cNvSpPr>
            <a:spLocks noGrp="1"/>
          </p:cNvSpPr>
          <p:nvPr>
            <p:ph sz="half" idx="1"/>
          </p:nvPr>
        </p:nvSpPr>
        <p:spPr>
          <a:xfrm>
            <a:off x="5397909" y="2011680"/>
            <a:ext cx="3259394" cy="3864732"/>
          </a:xfrm>
        </p:spPr>
        <p:txBody>
          <a:bodyPr vert="horz" lIns="91440" tIns="45720" rIns="91440" bIns="45720" rtlCol="0">
            <a:normAutofit/>
          </a:bodyPr>
          <a:lstStyle/>
          <a:p>
            <a:r>
              <a:rPr lang="en-US" sz="1500" dirty="0"/>
              <a:t>Non-smoking accommodation, if possible.</a:t>
            </a:r>
          </a:p>
          <a:p>
            <a:r>
              <a:rPr lang="en-US" sz="1500" dirty="0"/>
              <a:t>Please bring:	</a:t>
            </a:r>
          </a:p>
          <a:p>
            <a:r>
              <a:rPr lang="en-US" sz="1500" dirty="0"/>
              <a:t>Sufficient allergy and asthma medication 	</a:t>
            </a:r>
          </a:p>
          <a:p>
            <a:r>
              <a:rPr lang="en-US" sz="1500" dirty="0"/>
              <a:t>Your own doctor's phone number for Finland	</a:t>
            </a:r>
          </a:p>
          <a:p>
            <a:r>
              <a:rPr lang="en-US" sz="1500" dirty="0"/>
              <a:t>Written explanations in English of the illness and medication used	</a:t>
            </a:r>
          </a:p>
          <a:p>
            <a:r>
              <a:rPr lang="en-US" sz="1500" dirty="0"/>
              <a:t>Contact details of relatives 	</a:t>
            </a:r>
          </a:p>
          <a:p>
            <a:r>
              <a:rPr lang="en-US" sz="1500" dirty="0"/>
              <a:t>Written list in English of foods to which you may be allergic and any other allergies.</a:t>
            </a:r>
          </a:p>
        </p:txBody>
      </p:sp>
    </p:spTree>
    <p:extLst>
      <p:ext uri="{BB962C8B-B14F-4D97-AF65-F5344CB8AC3E}">
        <p14:creationId xmlns:p14="http://schemas.microsoft.com/office/powerpoint/2010/main" val="31597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C2F58A-2C6D-9348-AD47-9836522084A4}"/>
              </a:ext>
            </a:extLst>
          </p:cNvPr>
          <p:cNvSpPr>
            <a:spLocks noGrp="1"/>
          </p:cNvSpPr>
          <p:nvPr>
            <p:ph type="title"/>
          </p:nvPr>
        </p:nvSpPr>
        <p:spPr>
          <a:xfrm>
            <a:off x="492918" y="499533"/>
            <a:ext cx="8079581" cy="1658198"/>
          </a:xfrm>
        </p:spPr>
        <p:txBody>
          <a:bodyPr vert="horz" lIns="91440" tIns="45720" rIns="91440" bIns="45720" rtlCol="0" anchor="ctr">
            <a:normAutofit/>
          </a:bodyPr>
          <a:lstStyle/>
          <a:p>
            <a:pPr>
              <a:lnSpc>
                <a:spcPct val="85000"/>
              </a:lnSpc>
            </a:pPr>
            <a:r>
              <a:rPr lang="en-US" sz="5400" dirty="0">
                <a:solidFill>
                  <a:srgbClr val="6F5048"/>
                </a:solidFill>
              </a:rPr>
              <a:t>ALLERGIES AND ASTHMA</a:t>
            </a:r>
            <a:endParaRPr lang="en-US" sz="5400" dirty="0"/>
          </a:p>
        </p:txBody>
      </p:sp>
      <p:sp>
        <p:nvSpPr>
          <p:cNvPr id="3" name="Sisällön paikkamerkki 2">
            <a:extLst>
              <a:ext uri="{FF2B5EF4-FFF2-40B4-BE49-F238E27FC236}">
                <a16:creationId xmlns:a16="http://schemas.microsoft.com/office/drawing/2014/main" id="{C2B9FE07-B7CB-24B5-38AF-FB8B796576D0}"/>
              </a:ext>
            </a:extLst>
          </p:cNvPr>
          <p:cNvSpPr>
            <a:spLocks noGrp="1"/>
          </p:cNvSpPr>
          <p:nvPr>
            <p:ph sz="half" idx="1"/>
          </p:nvPr>
        </p:nvSpPr>
        <p:spPr>
          <a:xfrm>
            <a:off x="507492" y="2011680"/>
            <a:ext cx="5156708" cy="3766185"/>
          </a:xfrm>
        </p:spPr>
        <p:txBody>
          <a:bodyPr vert="horz" lIns="91440" tIns="45720" rIns="91440" bIns="45720" rtlCol="0">
            <a:normAutofit/>
          </a:bodyPr>
          <a:lstStyle/>
          <a:p>
            <a:r>
              <a:rPr lang="en-US" dirty="0"/>
              <a:t>If you have severe allergy symptoms, take disposable epinephrine syringes (</a:t>
            </a:r>
            <a:r>
              <a:rPr lang="en-US" dirty="0" err="1"/>
              <a:t>Epipen</a:t>
            </a:r>
            <a:r>
              <a:rPr lang="en-US" dirty="0"/>
              <a:t>®) with you. </a:t>
            </a:r>
          </a:p>
          <a:p>
            <a:r>
              <a:rPr lang="en-US" dirty="0"/>
              <a:t>Consider bringing your own pillow and mattress covers, even a pillow, for the trip.</a:t>
            </a:r>
          </a:p>
          <a:p>
            <a:r>
              <a:rPr lang="en-US" dirty="0"/>
              <a:t>A respirator may be necessary in dusty conditions.</a:t>
            </a:r>
          </a:p>
        </p:txBody>
      </p:sp>
      <p:pic>
        <p:nvPicPr>
          <p:cNvPr id="9218" name="Picture 2" descr="Äkilliseen yliherkkyyteen käytettävät Epipen-kynät loppumassa koko Suomesta  – Tilanne voi olla jopa hengenvaarallinen - Kotimaa - Ilta-Sanomat">
            <a:extLst>
              <a:ext uri="{FF2B5EF4-FFF2-40B4-BE49-F238E27FC236}">
                <a16:creationId xmlns:a16="http://schemas.microsoft.com/office/drawing/2014/main" id="{A263DEF2-02D6-CAD0-1577-D466C02E9DA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122" r="39086" b="1"/>
          <a:stretch/>
        </p:blipFill>
        <p:spPr bwMode="auto">
          <a:xfrm>
            <a:off x="6019874" y="2076150"/>
            <a:ext cx="2537952" cy="34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0351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uurkaupunki">
  <a:themeElements>
    <a:clrScheme name="Suurkaupunki">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Suurkaupunki">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uurkaupunki">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89FF2D2F1A61949940A9B2CC2B753EE" ma:contentTypeVersion="9" ma:contentTypeDescription="Luo uusi asiakirja." ma:contentTypeScope="" ma:versionID="b64b6006baa69d036784a7adaf124f00">
  <xsd:schema xmlns:xsd="http://www.w3.org/2001/XMLSchema" xmlns:xs="http://www.w3.org/2001/XMLSchema" xmlns:p="http://schemas.microsoft.com/office/2006/metadata/properties" xmlns:ns3="1c586a41-3d6d-4a12-9180-e4235f71effd" xmlns:ns4="13d0c24c-a8f9-4ea2-b592-b9bc6cadd76d" targetNamespace="http://schemas.microsoft.com/office/2006/metadata/properties" ma:root="true" ma:fieldsID="b2e3ea40ab600e77cebafa10f9497415" ns3:_="" ns4:_="">
    <xsd:import namespace="1c586a41-3d6d-4a12-9180-e4235f71effd"/>
    <xsd:import namespace="13d0c24c-a8f9-4ea2-b592-b9bc6cadd76d"/>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86a41-3d6d-4a12-9180-e4235f71effd"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Jakamisvihjeen hajautus" ma:internalName="SharingHintHash" ma:readOnly="true">
      <xsd:simpleType>
        <xsd:restriction base="dms:Text"/>
      </xsd:simpleType>
    </xsd:element>
    <xsd:element name="SharedWithDetails" ma:index="10" nillable="true" ma:displayName="Jakamisen tiedot"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d0c24c-a8f9-4ea2-b592-b9bc6cadd76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3d0c24c-a8f9-4ea2-b592-b9bc6cadd76d" xsi:nil="true"/>
  </documentManagement>
</p:properties>
</file>

<file path=customXml/itemProps1.xml><?xml version="1.0" encoding="utf-8"?>
<ds:datastoreItem xmlns:ds="http://schemas.openxmlformats.org/officeDocument/2006/customXml" ds:itemID="{D7CE695E-FED1-47BB-B86F-4BE864F5B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86a41-3d6d-4a12-9180-e4235f71effd"/>
    <ds:schemaRef ds:uri="13d0c24c-a8f9-4ea2-b592-b9bc6cadd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B09F60-572E-4A9C-829C-3B47E1333602}">
  <ds:schemaRefs>
    <ds:schemaRef ds:uri="http://schemas.microsoft.com/sharepoint/v3/contenttype/forms"/>
  </ds:schemaRefs>
</ds:datastoreItem>
</file>

<file path=customXml/itemProps3.xml><?xml version="1.0" encoding="utf-8"?>
<ds:datastoreItem xmlns:ds="http://schemas.openxmlformats.org/officeDocument/2006/customXml" ds:itemID="{1E0FE508-0E82-427A-83C1-886C6570F21A}">
  <ds:schemaRefs>
    <ds:schemaRef ds:uri="13d0c24c-a8f9-4ea2-b592-b9bc6cadd76d"/>
    <ds:schemaRef ds:uri="http://purl.org/dc/terms/"/>
    <ds:schemaRef ds:uri="http://schemas.openxmlformats.org/package/2006/metadata/core-properties"/>
    <ds:schemaRef ds:uri="1c586a41-3d6d-4a12-9180-e4235f71eff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3014</TotalTime>
  <Words>2671</Words>
  <Application>Microsoft Office PowerPoint</Application>
  <PresentationFormat>Näytössä katseltava diaesitys (4:3)</PresentationFormat>
  <Paragraphs>288</Paragraphs>
  <Slides>54</Slides>
  <Notes>31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54</vt:i4>
      </vt:variant>
    </vt:vector>
  </HeadingPairs>
  <TitlesOfParts>
    <vt:vector size="61" baseType="lpstr">
      <vt:lpstr>Arial</vt:lpstr>
      <vt:lpstr>Calibri</vt:lpstr>
      <vt:lpstr>Calibri Light</vt:lpstr>
      <vt:lpstr>Wingdings</vt:lpstr>
      <vt:lpstr>Wingdings 2</vt:lpstr>
      <vt:lpstr>HDOfficeLightV0</vt:lpstr>
      <vt:lpstr>Suurkaupunki</vt:lpstr>
      <vt:lpstr>READY TO GO-PREPARING FOR GOING ABROAD</vt:lpstr>
      <vt:lpstr>Get your vaccination on time</vt:lpstr>
      <vt:lpstr>AIR TRAVEL</vt:lpstr>
      <vt:lpstr>PREPARING FOR THE FLIGHT</vt:lpstr>
      <vt:lpstr>GYMNASTICS ON THE FLIGHT!</vt:lpstr>
      <vt:lpstr>EARS BLOCKED DURING A FLIGHT</vt:lpstr>
      <vt:lpstr>ARE YOU SCARED OF FLYING?</vt:lpstr>
      <vt:lpstr>ALLERGIES AND ASTHMA</vt:lpstr>
      <vt:lpstr>ALLERGIES AND ASTHMA</vt:lpstr>
      <vt:lpstr>FOOD ALLERGIES</vt:lpstr>
      <vt:lpstr>LACTOSE INTOLERANCE</vt:lpstr>
      <vt:lpstr>KELIAKIA</vt:lpstr>
      <vt:lpstr>SAFE FOOD BECAUSE OF THE RISK OF ILLNESS</vt:lpstr>
      <vt:lpstr>THE FOLLOWING FOOD SHOULD BE AVOIDED</vt:lpstr>
      <vt:lpstr>DRINKING WATER</vt:lpstr>
      <vt:lpstr>PURIFICATION OF DRINKING WATER</vt:lpstr>
      <vt:lpstr>AVOID USING ICE CUBES</vt:lpstr>
      <vt:lpstr>HOW CAN YOU PREVENT STOMACH ILLNESS WHILE TRAVELLING?</vt:lpstr>
      <vt:lpstr>GOOD HAND HYGIENE</vt:lpstr>
      <vt:lpstr>TRAVEL DIARRHOEA</vt:lpstr>
      <vt:lpstr>TREATMENT OF TRAVEL DIARRHOEA</vt:lpstr>
      <vt:lpstr>TREATMENT OF TRAVEL DIARRHOEA</vt:lpstr>
      <vt:lpstr>ACCIDENT PREVENTION</vt:lpstr>
      <vt:lpstr>HEAT</vt:lpstr>
      <vt:lpstr>COLD AND STRONG WIND</vt:lpstr>
      <vt:lpstr>ANIMALS</vt:lpstr>
      <vt:lpstr>PROTECTION AGAINST MOSQUITOES</vt:lpstr>
      <vt:lpstr>PROTECTION AGAINST MOSQUITOES</vt:lpstr>
      <vt:lpstr>PROTECTION FROM MOSQUITOES:CLOTHING.</vt:lpstr>
      <vt:lpstr>PROTECTION AGAINST MOSQUITOES: MOSQUITO REPELLENTS</vt:lpstr>
      <vt:lpstr>BED BUGS IN YOUR ACCOMMODATION</vt:lpstr>
      <vt:lpstr>BED BUGS IN YOUR ACCOMMODATION</vt:lpstr>
      <vt:lpstr>BED BUGS IN YOUR ACCOMMODATION</vt:lpstr>
      <vt:lpstr>BED BUGS IN YOUR ACCOMMODATION</vt:lpstr>
      <vt:lpstr>SWIMMING</vt:lpstr>
      <vt:lpstr>SWIMMING</vt:lpstr>
      <vt:lpstr>SEX DESEASES</vt:lpstr>
      <vt:lpstr>How sex diseases are transmitted</vt:lpstr>
      <vt:lpstr>HIV and sexually transmitted diseases</vt:lpstr>
      <vt:lpstr>SUBSTANCE ABUSE WHILE ABROAD</vt:lpstr>
      <vt:lpstr>KNOCKOUT DROPS</vt:lpstr>
      <vt:lpstr>KNOCKOUT DROPS</vt:lpstr>
      <vt:lpstr>KNOCKOUT DROPS</vt:lpstr>
      <vt:lpstr>DRUGS</vt:lpstr>
      <vt:lpstr>PowerPoint-esitys</vt:lpstr>
      <vt:lpstr>PRESCRIPTION MEDICINES TO BE TAKEN ABROAD</vt:lpstr>
      <vt:lpstr>EXPORTS OF NARCOTIC DRUGS ABROAD</vt:lpstr>
      <vt:lpstr>GETTING SICK DURING YOUR JOURNEY</vt:lpstr>
      <vt:lpstr>CONTENTS OF A TRAVELLER'S FIRST AID KIT!</vt:lpstr>
      <vt:lpstr>TRAVEL PHARMACY </vt:lpstr>
      <vt:lpstr>TRAVEL PHARMACY</vt:lpstr>
      <vt:lpstr>MENTAL WELLBEING ABROAD</vt:lpstr>
      <vt:lpstr>SOURCES:</vt:lpstr>
      <vt:lpstr>HAVE A GOOD JORNEY!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Päkä</dc:creator>
  <cp:lastModifiedBy>Lusa Marika</cp:lastModifiedBy>
  <cp:revision>207</cp:revision>
  <dcterms:created xsi:type="dcterms:W3CDTF">2016-09-26T16:15:20Z</dcterms:created>
  <dcterms:modified xsi:type="dcterms:W3CDTF">2023-11-01T09:55:17Z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0x010100389FF2D2F1A61949940A9B2CC2B753EE</vt:lpwstr>
  </property>
</Properties>
</file>